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10788650"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2" d="100"/>
          <a:sy n="32" d="100"/>
        </p:scale>
        <p:origin x="2750" y="1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9149" y="2474395"/>
            <a:ext cx="9170353" cy="5263774"/>
          </a:xfrm>
        </p:spPr>
        <p:txBody>
          <a:bodyPr anchor="b"/>
          <a:lstStyle>
            <a:lvl1pPr algn="ctr">
              <a:defRPr sz="7079"/>
            </a:lvl1pPr>
          </a:lstStyle>
          <a:p>
            <a:r>
              <a:rPr lang="fr-FR"/>
              <a:t>Modifiez le style du titre</a:t>
            </a:r>
            <a:endParaRPr lang="en-US" dirty="0"/>
          </a:p>
        </p:txBody>
      </p:sp>
      <p:sp>
        <p:nvSpPr>
          <p:cNvPr id="3" name="Subtitle 2"/>
          <p:cNvSpPr>
            <a:spLocks noGrp="1"/>
          </p:cNvSpPr>
          <p:nvPr>
            <p:ph type="subTitle" idx="1"/>
          </p:nvPr>
        </p:nvSpPr>
        <p:spPr>
          <a:xfrm>
            <a:off x="1348581" y="7941160"/>
            <a:ext cx="8091488" cy="3650342"/>
          </a:xfrm>
        </p:spPr>
        <p:txBody>
          <a:bodyPr/>
          <a:lstStyle>
            <a:lvl1pPr marL="0" indent="0" algn="ctr">
              <a:buNone/>
              <a:defRPr sz="2832"/>
            </a:lvl1pPr>
            <a:lvl2pPr marL="539450" indent="0" algn="ctr">
              <a:buNone/>
              <a:defRPr sz="2360"/>
            </a:lvl2pPr>
            <a:lvl3pPr marL="1078901" indent="0" algn="ctr">
              <a:buNone/>
              <a:defRPr sz="2124"/>
            </a:lvl3pPr>
            <a:lvl4pPr marL="1618351" indent="0" algn="ctr">
              <a:buNone/>
              <a:defRPr sz="1888"/>
            </a:lvl4pPr>
            <a:lvl5pPr marL="2157801" indent="0" algn="ctr">
              <a:buNone/>
              <a:defRPr sz="1888"/>
            </a:lvl5pPr>
            <a:lvl6pPr marL="2697251" indent="0" algn="ctr">
              <a:buNone/>
              <a:defRPr sz="1888"/>
            </a:lvl6pPr>
            <a:lvl7pPr marL="3236702" indent="0" algn="ctr">
              <a:buNone/>
              <a:defRPr sz="1888"/>
            </a:lvl7pPr>
            <a:lvl8pPr marL="3776152" indent="0" algn="ctr">
              <a:buNone/>
              <a:defRPr sz="1888"/>
            </a:lvl8pPr>
            <a:lvl9pPr marL="4315602" indent="0" algn="ctr">
              <a:buNone/>
              <a:defRPr sz="1888"/>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8EAA211-3497-4CB0-A0B9-111AAE3811B8}" type="datetimeFigureOut">
              <a:rPr lang="fr-FR" smtClean="0"/>
              <a:t>16/10/2026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2517026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8EAA211-3497-4CB0-A0B9-111AAE3811B8}" type="datetimeFigureOut">
              <a:rPr lang="fr-FR" smtClean="0"/>
              <a:t>16/10/2026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31525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36101" y="3769342"/>
            <a:ext cx="9305211" cy="6289229"/>
          </a:xfrm>
        </p:spPr>
        <p:txBody>
          <a:bodyPr anchor="b"/>
          <a:lstStyle>
            <a:lvl1pPr>
              <a:defRPr sz="7079"/>
            </a:lvl1pPr>
          </a:lstStyle>
          <a:p>
            <a:r>
              <a:rPr lang="fr-FR"/>
              <a:t>Modifiez le style du titre</a:t>
            </a:r>
            <a:endParaRPr lang="en-US" dirty="0"/>
          </a:p>
        </p:txBody>
      </p:sp>
      <p:sp>
        <p:nvSpPr>
          <p:cNvPr id="3" name="Text Placeholder 2"/>
          <p:cNvSpPr>
            <a:spLocks noGrp="1"/>
          </p:cNvSpPr>
          <p:nvPr>
            <p:ph type="body" idx="1"/>
          </p:nvPr>
        </p:nvSpPr>
        <p:spPr>
          <a:xfrm>
            <a:off x="736101" y="10118069"/>
            <a:ext cx="9305211" cy="3307357"/>
          </a:xfrm>
        </p:spPr>
        <p:txBody>
          <a:bodyPr/>
          <a:lstStyle>
            <a:lvl1pPr marL="0" indent="0">
              <a:buNone/>
              <a:defRPr sz="2832">
                <a:solidFill>
                  <a:schemeClr val="tx1"/>
                </a:solidFill>
              </a:defRPr>
            </a:lvl1pPr>
            <a:lvl2pPr marL="539450" indent="0">
              <a:buNone/>
              <a:defRPr sz="2360">
                <a:solidFill>
                  <a:schemeClr val="tx1">
                    <a:tint val="75000"/>
                  </a:schemeClr>
                </a:solidFill>
              </a:defRPr>
            </a:lvl2pPr>
            <a:lvl3pPr marL="1078901" indent="0">
              <a:buNone/>
              <a:defRPr sz="2124">
                <a:solidFill>
                  <a:schemeClr val="tx1">
                    <a:tint val="75000"/>
                  </a:schemeClr>
                </a:solidFill>
              </a:defRPr>
            </a:lvl3pPr>
            <a:lvl4pPr marL="1618351" indent="0">
              <a:buNone/>
              <a:defRPr sz="1888">
                <a:solidFill>
                  <a:schemeClr val="tx1">
                    <a:tint val="75000"/>
                  </a:schemeClr>
                </a:solidFill>
              </a:defRPr>
            </a:lvl4pPr>
            <a:lvl5pPr marL="2157801" indent="0">
              <a:buNone/>
              <a:defRPr sz="1888">
                <a:solidFill>
                  <a:schemeClr val="tx1">
                    <a:tint val="75000"/>
                  </a:schemeClr>
                </a:solidFill>
              </a:defRPr>
            </a:lvl5pPr>
            <a:lvl6pPr marL="2697251" indent="0">
              <a:buNone/>
              <a:defRPr sz="1888">
                <a:solidFill>
                  <a:schemeClr val="tx1">
                    <a:tint val="75000"/>
                  </a:schemeClr>
                </a:solidFill>
              </a:defRPr>
            </a:lvl6pPr>
            <a:lvl7pPr marL="3236702" indent="0">
              <a:buNone/>
              <a:defRPr sz="1888">
                <a:solidFill>
                  <a:schemeClr val="tx1">
                    <a:tint val="75000"/>
                  </a:schemeClr>
                </a:solidFill>
              </a:defRPr>
            </a:lvl7pPr>
            <a:lvl8pPr marL="3776152" indent="0">
              <a:buNone/>
              <a:defRPr sz="1888">
                <a:solidFill>
                  <a:schemeClr val="tx1">
                    <a:tint val="75000"/>
                  </a:schemeClr>
                </a:solidFill>
              </a:defRPr>
            </a:lvl8pPr>
            <a:lvl9pPr marL="4315602" indent="0">
              <a:buNone/>
              <a:defRPr sz="1888">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8EAA211-3497-4CB0-A0B9-111AAE3811B8}" type="datetimeFigureOut">
              <a:rPr lang="fr-FR" smtClean="0"/>
              <a:t>16/10/2026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2557241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41720" y="4024827"/>
            <a:ext cx="4585176" cy="95930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61754" y="4024827"/>
            <a:ext cx="4585176" cy="95930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8EAA211-3497-4CB0-A0B9-111AAE3811B8}" type="datetimeFigureOut">
              <a:rPr lang="fr-FR" smtClean="0"/>
              <a:t>16/10/2026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166512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43125" y="804969"/>
            <a:ext cx="9305211" cy="2922375"/>
          </a:xfrm>
        </p:spPr>
        <p:txBody>
          <a:bodyPr/>
          <a:lstStyle/>
          <a:p>
            <a:r>
              <a:rPr lang="fr-FR"/>
              <a:t>Modifiez le style du titre</a:t>
            </a:r>
            <a:endParaRPr lang="en-US" dirty="0"/>
          </a:p>
        </p:txBody>
      </p:sp>
      <p:sp>
        <p:nvSpPr>
          <p:cNvPr id="3" name="Text Placeholder 2"/>
          <p:cNvSpPr>
            <a:spLocks noGrp="1"/>
          </p:cNvSpPr>
          <p:nvPr>
            <p:ph type="body" idx="1"/>
          </p:nvPr>
        </p:nvSpPr>
        <p:spPr>
          <a:xfrm>
            <a:off x="743126" y="3706342"/>
            <a:ext cx="4564104" cy="1816421"/>
          </a:xfrm>
        </p:spPr>
        <p:txBody>
          <a:bodyPr anchor="b"/>
          <a:lstStyle>
            <a:lvl1pPr marL="0" indent="0">
              <a:buNone/>
              <a:defRPr sz="2832" b="1"/>
            </a:lvl1pPr>
            <a:lvl2pPr marL="539450" indent="0">
              <a:buNone/>
              <a:defRPr sz="2360" b="1"/>
            </a:lvl2pPr>
            <a:lvl3pPr marL="1078901" indent="0">
              <a:buNone/>
              <a:defRPr sz="2124" b="1"/>
            </a:lvl3pPr>
            <a:lvl4pPr marL="1618351" indent="0">
              <a:buNone/>
              <a:defRPr sz="1888" b="1"/>
            </a:lvl4pPr>
            <a:lvl5pPr marL="2157801" indent="0">
              <a:buNone/>
              <a:defRPr sz="1888" b="1"/>
            </a:lvl5pPr>
            <a:lvl6pPr marL="2697251" indent="0">
              <a:buNone/>
              <a:defRPr sz="1888" b="1"/>
            </a:lvl6pPr>
            <a:lvl7pPr marL="3236702" indent="0">
              <a:buNone/>
              <a:defRPr sz="1888" b="1"/>
            </a:lvl7pPr>
            <a:lvl8pPr marL="3776152" indent="0">
              <a:buNone/>
              <a:defRPr sz="1888" b="1"/>
            </a:lvl8pPr>
            <a:lvl9pPr marL="4315602" indent="0">
              <a:buNone/>
              <a:defRPr sz="1888" b="1"/>
            </a:lvl9pPr>
          </a:lstStyle>
          <a:p>
            <a:pPr lvl="0"/>
            <a:r>
              <a:rPr lang="fr-FR"/>
              <a:t>Cliquez pour modifier les styles du texte du masque</a:t>
            </a:r>
          </a:p>
        </p:txBody>
      </p:sp>
      <p:sp>
        <p:nvSpPr>
          <p:cNvPr id="4" name="Content Placeholder 3"/>
          <p:cNvSpPr>
            <a:spLocks noGrp="1"/>
          </p:cNvSpPr>
          <p:nvPr>
            <p:ph sz="half" idx="2"/>
          </p:nvPr>
        </p:nvSpPr>
        <p:spPr>
          <a:xfrm>
            <a:off x="743126" y="5522763"/>
            <a:ext cx="4564104" cy="812315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61755" y="3706342"/>
            <a:ext cx="4586581" cy="1816421"/>
          </a:xfrm>
        </p:spPr>
        <p:txBody>
          <a:bodyPr anchor="b"/>
          <a:lstStyle>
            <a:lvl1pPr marL="0" indent="0">
              <a:buNone/>
              <a:defRPr sz="2832" b="1"/>
            </a:lvl1pPr>
            <a:lvl2pPr marL="539450" indent="0">
              <a:buNone/>
              <a:defRPr sz="2360" b="1"/>
            </a:lvl2pPr>
            <a:lvl3pPr marL="1078901" indent="0">
              <a:buNone/>
              <a:defRPr sz="2124" b="1"/>
            </a:lvl3pPr>
            <a:lvl4pPr marL="1618351" indent="0">
              <a:buNone/>
              <a:defRPr sz="1888" b="1"/>
            </a:lvl4pPr>
            <a:lvl5pPr marL="2157801" indent="0">
              <a:buNone/>
              <a:defRPr sz="1888" b="1"/>
            </a:lvl5pPr>
            <a:lvl6pPr marL="2697251" indent="0">
              <a:buNone/>
              <a:defRPr sz="1888" b="1"/>
            </a:lvl6pPr>
            <a:lvl7pPr marL="3236702" indent="0">
              <a:buNone/>
              <a:defRPr sz="1888" b="1"/>
            </a:lvl7pPr>
            <a:lvl8pPr marL="3776152" indent="0">
              <a:buNone/>
              <a:defRPr sz="1888" b="1"/>
            </a:lvl8pPr>
            <a:lvl9pPr marL="4315602" indent="0">
              <a:buNone/>
              <a:defRPr sz="1888" b="1"/>
            </a:lvl9pPr>
          </a:lstStyle>
          <a:p>
            <a:pPr lvl="0"/>
            <a:r>
              <a:rPr lang="fr-FR"/>
              <a:t>Cliquez pour modifier les styles du texte du masque</a:t>
            </a:r>
          </a:p>
        </p:txBody>
      </p:sp>
      <p:sp>
        <p:nvSpPr>
          <p:cNvPr id="6" name="Content Placeholder 5"/>
          <p:cNvSpPr>
            <a:spLocks noGrp="1"/>
          </p:cNvSpPr>
          <p:nvPr>
            <p:ph sz="quarter" idx="4"/>
          </p:nvPr>
        </p:nvSpPr>
        <p:spPr>
          <a:xfrm>
            <a:off x="5461755" y="5522763"/>
            <a:ext cx="4586581" cy="812315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8EAA211-3497-4CB0-A0B9-111AAE3811B8}" type="datetimeFigureOut">
              <a:rPr lang="fr-FR" smtClean="0"/>
              <a:t>16/10/2026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3288269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8EAA211-3497-4CB0-A0B9-111AAE3811B8}" type="datetimeFigureOut">
              <a:rPr lang="fr-FR" smtClean="0"/>
              <a:t>16/10/2026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4159011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EAA211-3497-4CB0-A0B9-111AAE3811B8}" type="datetimeFigureOut">
              <a:rPr lang="fr-FR" smtClean="0"/>
              <a:t>16/10/2026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68742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43125" y="1007957"/>
            <a:ext cx="3479620" cy="3527848"/>
          </a:xfrm>
        </p:spPr>
        <p:txBody>
          <a:bodyPr anchor="b"/>
          <a:lstStyle>
            <a:lvl1pPr>
              <a:defRPr sz="3776"/>
            </a:lvl1pPr>
          </a:lstStyle>
          <a:p>
            <a:r>
              <a:rPr lang="fr-FR"/>
              <a:t>Modifiez le style du titre</a:t>
            </a:r>
            <a:endParaRPr lang="en-US" dirty="0"/>
          </a:p>
        </p:txBody>
      </p:sp>
      <p:sp>
        <p:nvSpPr>
          <p:cNvPr id="3" name="Content Placeholder 2"/>
          <p:cNvSpPr>
            <a:spLocks noGrp="1"/>
          </p:cNvSpPr>
          <p:nvPr>
            <p:ph idx="1"/>
          </p:nvPr>
        </p:nvSpPr>
        <p:spPr>
          <a:xfrm>
            <a:off x="4586581" y="2176910"/>
            <a:ext cx="5461754" cy="10744538"/>
          </a:xfrm>
        </p:spPr>
        <p:txBody>
          <a:bodyPr/>
          <a:lstStyle>
            <a:lvl1pPr>
              <a:defRPr sz="3776"/>
            </a:lvl1pPr>
            <a:lvl2pPr>
              <a:defRPr sz="3304"/>
            </a:lvl2pPr>
            <a:lvl3pPr>
              <a:defRPr sz="2832"/>
            </a:lvl3pPr>
            <a:lvl4pPr>
              <a:defRPr sz="2360"/>
            </a:lvl4pPr>
            <a:lvl5pPr>
              <a:defRPr sz="2360"/>
            </a:lvl5pPr>
            <a:lvl6pPr>
              <a:defRPr sz="2360"/>
            </a:lvl6pPr>
            <a:lvl7pPr>
              <a:defRPr sz="2360"/>
            </a:lvl7pPr>
            <a:lvl8pPr>
              <a:defRPr sz="2360"/>
            </a:lvl8pPr>
            <a:lvl9pPr>
              <a:defRPr sz="236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43125" y="4535805"/>
            <a:ext cx="3479620" cy="8403140"/>
          </a:xfrm>
        </p:spPr>
        <p:txBody>
          <a:bodyPr/>
          <a:lstStyle>
            <a:lvl1pPr marL="0" indent="0">
              <a:buNone/>
              <a:defRPr sz="1888"/>
            </a:lvl1pPr>
            <a:lvl2pPr marL="539450" indent="0">
              <a:buNone/>
              <a:defRPr sz="1652"/>
            </a:lvl2pPr>
            <a:lvl3pPr marL="1078901" indent="0">
              <a:buNone/>
              <a:defRPr sz="1416"/>
            </a:lvl3pPr>
            <a:lvl4pPr marL="1618351" indent="0">
              <a:buNone/>
              <a:defRPr sz="1180"/>
            </a:lvl4pPr>
            <a:lvl5pPr marL="2157801" indent="0">
              <a:buNone/>
              <a:defRPr sz="1180"/>
            </a:lvl5pPr>
            <a:lvl6pPr marL="2697251" indent="0">
              <a:buNone/>
              <a:defRPr sz="1180"/>
            </a:lvl6pPr>
            <a:lvl7pPr marL="3236702" indent="0">
              <a:buNone/>
              <a:defRPr sz="1180"/>
            </a:lvl7pPr>
            <a:lvl8pPr marL="3776152" indent="0">
              <a:buNone/>
              <a:defRPr sz="1180"/>
            </a:lvl8pPr>
            <a:lvl9pPr marL="4315602" indent="0">
              <a:buNone/>
              <a:defRPr sz="118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8EAA211-3497-4CB0-A0B9-111AAE3811B8}" type="datetimeFigureOut">
              <a:rPr lang="fr-FR" smtClean="0"/>
              <a:t>16/10/2026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2124228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43125" y="1007957"/>
            <a:ext cx="3479620" cy="3527848"/>
          </a:xfrm>
        </p:spPr>
        <p:txBody>
          <a:bodyPr anchor="b"/>
          <a:lstStyle>
            <a:lvl1pPr>
              <a:defRPr sz="3776"/>
            </a:lvl1pPr>
          </a:lstStyle>
          <a:p>
            <a:r>
              <a:rPr lang="fr-FR"/>
              <a:t>Modifiez le style du titre</a:t>
            </a:r>
            <a:endParaRPr lang="en-US" dirty="0"/>
          </a:p>
        </p:txBody>
      </p:sp>
      <p:sp>
        <p:nvSpPr>
          <p:cNvPr id="3" name="Picture Placeholder 2"/>
          <p:cNvSpPr>
            <a:spLocks noGrp="1" noChangeAspect="1"/>
          </p:cNvSpPr>
          <p:nvPr>
            <p:ph type="pic" idx="1"/>
          </p:nvPr>
        </p:nvSpPr>
        <p:spPr>
          <a:xfrm>
            <a:off x="4586581" y="2176910"/>
            <a:ext cx="5461754" cy="10744538"/>
          </a:xfrm>
        </p:spPr>
        <p:txBody>
          <a:bodyPr anchor="t"/>
          <a:lstStyle>
            <a:lvl1pPr marL="0" indent="0">
              <a:buNone/>
              <a:defRPr sz="3776"/>
            </a:lvl1pPr>
            <a:lvl2pPr marL="539450" indent="0">
              <a:buNone/>
              <a:defRPr sz="3304"/>
            </a:lvl2pPr>
            <a:lvl3pPr marL="1078901" indent="0">
              <a:buNone/>
              <a:defRPr sz="2832"/>
            </a:lvl3pPr>
            <a:lvl4pPr marL="1618351" indent="0">
              <a:buNone/>
              <a:defRPr sz="2360"/>
            </a:lvl4pPr>
            <a:lvl5pPr marL="2157801" indent="0">
              <a:buNone/>
              <a:defRPr sz="2360"/>
            </a:lvl5pPr>
            <a:lvl6pPr marL="2697251" indent="0">
              <a:buNone/>
              <a:defRPr sz="2360"/>
            </a:lvl6pPr>
            <a:lvl7pPr marL="3236702" indent="0">
              <a:buNone/>
              <a:defRPr sz="2360"/>
            </a:lvl7pPr>
            <a:lvl8pPr marL="3776152" indent="0">
              <a:buNone/>
              <a:defRPr sz="2360"/>
            </a:lvl8pPr>
            <a:lvl9pPr marL="4315602" indent="0">
              <a:buNone/>
              <a:defRPr sz="2360"/>
            </a:lvl9pPr>
          </a:lstStyle>
          <a:p>
            <a:r>
              <a:rPr lang="fr-FR"/>
              <a:t>Cliquez sur l'icône pour ajouter une image</a:t>
            </a:r>
            <a:endParaRPr lang="en-US" dirty="0"/>
          </a:p>
        </p:txBody>
      </p:sp>
      <p:sp>
        <p:nvSpPr>
          <p:cNvPr id="4" name="Text Placeholder 3"/>
          <p:cNvSpPr>
            <a:spLocks noGrp="1"/>
          </p:cNvSpPr>
          <p:nvPr>
            <p:ph type="body" sz="half" idx="2"/>
          </p:nvPr>
        </p:nvSpPr>
        <p:spPr>
          <a:xfrm>
            <a:off x="743125" y="4535805"/>
            <a:ext cx="3479620" cy="8403140"/>
          </a:xfrm>
        </p:spPr>
        <p:txBody>
          <a:bodyPr/>
          <a:lstStyle>
            <a:lvl1pPr marL="0" indent="0">
              <a:buNone/>
              <a:defRPr sz="1888"/>
            </a:lvl1pPr>
            <a:lvl2pPr marL="539450" indent="0">
              <a:buNone/>
              <a:defRPr sz="1652"/>
            </a:lvl2pPr>
            <a:lvl3pPr marL="1078901" indent="0">
              <a:buNone/>
              <a:defRPr sz="1416"/>
            </a:lvl3pPr>
            <a:lvl4pPr marL="1618351" indent="0">
              <a:buNone/>
              <a:defRPr sz="1180"/>
            </a:lvl4pPr>
            <a:lvl5pPr marL="2157801" indent="0">
              <a:buNone/>
              <a:defRPr sz="1180"/>
            </a:lvl5pPr>
            <a:lvl6pPr marL="2697251" indent="0">
              <a:buNone/>
              <a:defRPr sz="1180"/>
            </a:lvl6pPr>
            <a:lvl7pPr marL="3236702" indent="0">
              <a:buNone/>
              <a:defRPr sz="1180"/>
            </a:lvl7pPr>
            <a:lvl8pPr marL="3776152" indent="0">
              <a:buNone/>
              <a:defRPr sz="1180"/>
            </a:lvl8pPr>
            <a:lvl9pPr marL="4315602" indent="0">
              <a:buNone/>
              <a:defRPr sz="118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8EAA211-3497-4CB0-A0B9-111AAE3811B8}" type="datetimeFigureOut">
              <a:rPr lang="fr-FR" smtClean="0"/>
              <a:t>16/10/2026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353549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8EAA211-3497-4CB0-A0B9-111AAE3811B8}" type="datetimeFigureOut">
              <a:rPr lang="fr-FR" smtClean="0"/>
              <a:t>16/10/2026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2869066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0628" y="804966"/>
            <a:ext cx="2326303" cy="1281295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41720" y="804966"/>
            <a:ext cx="6844050" cy="128129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8EAA211-3497-4CB0-A0B9-111AAE3811B8}" type="datetimeFigureOut">
              <a:rPr lang="fr-FR" smtClean="0"/>
              <a:t>16/10/2026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DA28E90-0DB1-41DE-9D31-02E33F0F9056}" type="slidenum">
              <a:rPr lang="fr-FR" smtClean="0"/>
              <a:t>‹N°›</a:t>
            </a:fld>
            <a:endParaRPr lang="fr-FR"/>
          </a:p>
        </p:txBody>
      </p:sp>
    </p:spTree>
    <p:extLst>
      <p:ext uri="{BB962C8B-B14F-4D97-AF65-F5344CB8AC3E}">
        <p14:creationId xmlns:p14="http://schemas.microsoft.com/office/powerpoint/2010/main" val="1044851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1720" y="804969"/>
            <a:ext cx="9305211" cy="292237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41720" y="4024827"/>
            <a:ext cx="9305211" cy="959308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41720" y="14013401"/>
            <a:ext cx="2427446" cy="804965"/>
          </a:xfrm>
          <a:prstGeom prst="rect">
            <a:avLst/>
          </a:prstGeom>
        </p:spPr>
        <p:txBody>
          <a:bodyPr vert="horz" lIns="91440" tIns="45720" rIns="91440" bIns="45720" rtlCol="0" anchor="ctr"/>
          <a:lstStyle>
            <a:lvl1pPr algn="l">
              <a:defRPr sz="1416">
                <a:solidFill>
                  <a:schemeClr val="tx1">
                    <a:tint val="75000"/>
                  </a:schemeClr>
                </a:solidFill>
              </a:defRPr>
            </a:lvl1pPr>
          </a:lstStyle>
          <a:p>
            <a:fld id="{38EAA211-3497-4CB0-A0B9-111AAE3811B8}" type="datetimeFigureOut">
              <a:rPr lang="fr-FR" smtClean="0"/>
              <a:t>16/10/2026</a:t>
            </a:fld>
            <a:endParaRPr lang="fr-FR"/>
          </a:p>
        </p:txBody>
      </p:sp>
      <p:sp>
        <p:nvSpPr>
          <p:cNvPr id="5" name="Footer Placeholder 4"/>
          <p:cNvSpPr>
            <a:spLocks noGrp="1"/>
          </p:cNvSpPr>
          <p:nvPr>
            <p:ph type="ftr" sz="quarter" idx="3"/>
          </p:nvPr>
        </p:nvSpPr>
        <p:spPr>
          <a:xfrm>
            <a:off x="3573741" y="14013401"/>
            <a:ext cx="3641169" cy="804965"/>
          </a:xfrm>
          <a:prstGeom prst="rect">
            <a:avLst/>
          </a:prstGeom>
        </p:spPr>
        <p:txBody>
          <a:bodyPr vert="horz" lIns="91440" tIns="45720" rIns="91440" bIns="45720" rtlCol="0" anchor="ctr"/>
          <a:lstStyle>
            <a:lvl1pPr algn="ctr">
              <a:defRPr sz="1416">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7619484" y="14013401"/>
            <a:ext cx="2427446" cy="804965"/>
          </a:xfrm>
          <a:prstGeom prst="rect">
            <a:avLst/>
          </a:prstGeom>
        </p:spPr>
        <p:txBody>
          <a:bodyPr vert="horz" lIns="91440" tIns="45720" rIns="91440" bIns="45720" rtlCol="0" anchor="ctr"/>
          <a:lstStyle>
            <a:lvl1pPr algn="r">
              <a:defRPr sz="1416">
                <a:solidFill>
                  <a:schemeClr val="tx1">
                    <a:tint val="75000"/>
                  </a:schemeClr>
                </a:solidFill>
              </a:defRPr>
            </a:lvl1pPr>
          </a:lstStyle>
          <a:p>
            <a:fld id="{8DA28E90-0DB1-41DE-9D31-02E33F0F9056}" type="slidenum">
              <a:rPr lang="fr-FR" smtClean="0"/>
              <a:t>‹N°›</a:t>
            </a:fld>
            <a:endParaRPr lang="fr-FR"/>
          </a:p>
        </p:txBody>
      </p:sp>
    </p:spTree>
    <p:extLst>
      <p:ext uri="{BB962C8B-B14F-4D97-AF65-F5344CB8AC3E}">
        <p14:creationId xmlns:p14="http://schemas.microsoft.com/office/powerpoint/2010/main" val="99539134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078901" rtl="0" eaLnBrk="1" latinLnBrk="0" hangingPunct="1">
        <a:lnSpc>
          <a:spcPct val="90000"/>
        </a:lnSpc>
        <a:spcBef>
          <a:spcPct val="0"/>
        </a:spcBef>
        <a:buNone/>
        <a:defRPr sz="5192" kern="1200">
          <a:solidFill>
            <a:schemeClr val="tx1"/>
          </a:solidFill>
          <a:latin typeface="+mj-lt"/>
          <a:ea typeface="+mj-ea"/>
          <a:cs typeface="+mj-cs"/>
        </a:defRPr>
      </a:lvl1pPr>
    </p:titleStyle>
    <p:bodyStyle>
      <a:lvl1pPr marL="269725" indent="-269725" algn="l" defTabSz="1078901" rtl="0" eaLnBrk="1" latinLnBrk="0" hangingPunct="1">
        <a:lnSpc>
          <a:spcPct val="90000"/>
        </a:lnSpc>
        <a:spcBef>
          <a:spcPts val="1180"/>
        </a:spcBef>
        <a:buFont typeface="Arial" panose="020B0604020202020204" pitchFamily="34" charset="0"/>
        <a:buChar char="•"/>
        <a:defRPr sz="3304" kern="1200">
          <a:solidFill>
            <a:schemeClr val="tx1"/>
          </a:solidFill>
          <a:latin typeface="+mn-lt"/>
          <a:ea typeface="+mn-ea"/>
          <a:cs typeface="+mn-cs"/>
        </a:defRPr>
      </a:lvl1pPr>
      <a:lvl2pPr marL="809175" indent="-269725" algn="l" defTabSz="1078901" rtl="0" eaLnBrk="1" latinLnBrk="0" hangingPunct="1">
        <a:lnSpc>
          <a:spcPct val="90000"/>
        </a:lnSpc>
        <a:spcBef>
          <a:spcPts val="590"/>
        </a:spcBef>
        <a:buFont typeface="Arial" panose="020B0604020202020204" pitchFamily="34" charset="0"/>
        <a:buChar char="•"/>
        <a:defRPr sz="2832" kern="1200">
          <a:solidFill>
            <a:schemeClr val="tx1"/>
          </a:solidFill>
          <a:latin typeface="+mn-lt"/>
          <a:ea typeface="+mn-ea"/>
          <a:cs typeface="+mn-cs"/>
        </a:defRPr>
      </a:lvl2pPr>
      <a:lvl3pPr marL="1348626" indent="-269725" algn="l" defTabSz="1078901" rtl="0" eaLnBrk="1" latinLnBrk="0" hangingPunct="1">
        <a:lnSpc>
          <a:spcPct val="90000"/>
        </a:lnSpc>
        <a:spcBef>
          <a:spcPts val="590"/>
        </a:spcBef>
        <a:buFont typeface="Arial" panose="020B0604020202020204" pitchFamily="34" charset="0"/>
        <a:buChar char="•"/>
        <a:defRPr sz="2360" kern="1200">
          <a:solidFill>
            <a:schemeClr val="tx1"/>
          </a:solidFill>
          <a:latin typeface="+mn-lt"/>
          <a:ea typeface="+mn-ea"/>
          <a:cs typeface="+mn-cs"/>
        </a:defRPr>
      </a:lvl3pPr>
      <a:lvl4pPr marL="1888076"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4pPr>
      <a:lvl5pPr marL="2427526"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5pPr>
      <a:lvl6pPr marL="2966977"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6pPr>
      <a:lvl7pPr marL="3506427"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7pPr>
      <a:lvl8pPr marL="4045877"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8pPr>
      <a:lvl9pPr marL="4585327" indent="-269725" algn="l" defTabSz="1078901" rtl="0" eaLnBrk="1" latinLnBrk="0" hangingPunct="1">
        <a:lnSpc>
          <a:spcPct val="90000"/>
        </a:lnSpc>
        <a:spcBef>
          <a:spcPts val="590"/>
        </a:spcBef>
        <a:buFont typeface="Arial" panose="020B0604020202020204" pitchFamily="34" charset="0"/>
        <a:buChar char="•"/>
        <a:defRPr sz="2124" kern="1200">
          <a:solidFill>
            <a:schemeClr val="tx1"/>
          </a:solidFill>
          <a:latin typeface="+mn-lt"/>
          <a:ea typeface="+mn-ea"/>
          <a:cs typeface="+mn-cs"/>
        </a:defRPr>
      </a:lvl9pPr>
    </p:bodyStyle>
    <p:otherStyle>
      <a:defPPr>
        <a:defRPr lang="en-US"/>
      </a:defPPr>
      <a:lvl1pPr marL="0" algn="l" defTabSz="1078901" rtl="0" eaLnBrk="1" latinLnBrk="0" hangingPunct="1">
        <a:defRPr sz="2124" kern="1200">
          <a:solidFill>
            <a:schemeClr val="tx1"/>
          </a:solidFill>
          <a:latin typeface="+mn-lt"/>
          <a:ea typeface="+mn-ea"/>
          <a:cs typeface="+mn-cs"/>
        </a:defRPr>
      </a:lvl1pPr>
      <a:lvl2pPr marL="539450" algn="l" defTabSz="1078901" rtl="0" eaLnBrk="1" latinLnBrk="0" hangingPunct="1">
        <a:defRPr sz="2124" kern="1200">
          <a:solidFill>
            <a:schemeClr val="tx1"/>
          </a:solidFill>
          <a:latin typeface="+mn-lt"/>
          <a:ea typeface="+mn-ea"/>
          <a:cs typeface="+mn-cs"/>
        </a:defRPr>
      </a:lvl2pPr>
      <a:lvl3pPr marL="1078901" algn="l" defTabSz="1078901" rtl="0" eaLnBrk="1" latinLnBrk="0" hangingPunct="1">
        <a:defRPr sz="2124" kern="1200">
          <a:solidFill>
            <a:schemeClr val="tx1"/>
          </a:solidFill>
          <a:latin typeface="+mn-lt"/>
          <a:ea typeface="+mn-ea"/>
          <a:cs typeface="+mn-cs"/>
        </a:defRPr>
      </a:lvl3pPr>
      <a:lvl4pPr marL="1618351" algn="l" defTabSz="1078901" rtl="0" eaLnBrk="1" latinLnBrk="0" hangingPunct="1">
        <a:defRPr sz="2124" kern="1200">
          <a:solidFill>
            <a:schemeClr val="tx1"/>
          </a:solidFill>
          <a:latin typeface="+mn-lt"/>
          <a:ea typeface="+mn-ea"/>
          <a:cs typeface="+mn-cs"/>
        </a:defRPr>
      </a:lvl4pPr>
      <a:lvl5pPr marL="2157801" algn="l" defTabSz="1078901" rtl="0" eaLnBrk="1" latinLnBrk="0" hangingPunct="1">
        <a:defRPr sz="2124" kern="1200">
          <a:solidFill>
            <a:schemeClr val="tx1"/>
          </a:solidFill>
          <a:latin typeface="+mn-lt"/>
          <a:ea typeface="+mn-ea"/>
          <a:cs typeface="+mn-cs"/>
        </a:defRPr>
      </a:lvl5pPr>
      <a:lvl6pPr marL="2697251" algn="l" defTabSz="1078901" rtl="0" eaLnBrk="1" latinLnBrk="0" hangingPunct="1">
        <a:defRPr sz="2124" kern="1200">
          <a:solidFill>
            <a:schemeClr val="tx1"/>
          </a:solidFill>
          <a:latin typeface="+mn-lt"/>
          <a:ea typeface="+mn-ea"/>
          <a:cs typeface="+mn-cs"/>
        </a:defRPr>
      </a:lvl6pPr>
      <a:lvl7pPr marL="3236702" algn="l" defTabSz="1078901" rtl="0" eaLnBrk="1" latinLnBrk="0" hangingPunct="1">
        <a:defRPr sz="2124" kern="1200">
          <a:solidFill>
            <a:schemeClr val="tx1"/>
          </a:solidFill>
          <a:latin typeface="+mn-lt"/>
          <a:ea typeface="+mn-ea"/>
          <a:cs typeface="+mn-cs"/>
        </a:defRPr>
      </a:lvl7pPr>
      <a:lvl8pPr marL="3776152" algn="l" defTabSz="1078901" rtl="0" eaLnBrk="1" latinLnBrk="0" hangingPunct="1">
        <a:defRPr sz="2124" kern="1200">
          <a:solidFill>
            <a:schemeClr val="tx1"/>
          </a:solidFill>
          <a:latin typeface="+mn-lt"/>
          <a:ea typeface="+mn-ea"/>
          <a:cs typeface="+mn-cs"/>
        </a:defRPr>
      </a:lvl8pPr>
      <a:lvl9pPr marL="4315602" algn="l" defTabSz="1078901" rtl="0" eaLnBrk="1" latinLnBrk="0" hangingPunct="1">
        <a:defRPr sz="21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jp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9"/>
          <p:cNvGrpSpPr/>
          <p:nvPr/>
        </p:nvGrpSpPr>
        <p:grpSpPr>
          <a:xfrm>
            <a:off x="4765026" y="14563018"/>
            <a:ext cx="832240" cy="507879"/>
            <a:chOff x="0" y="0"/>
            <a:chExt cx="1117600" cy="685800"/>
          </a:xfrm>
        </p:grpSpPr>
        <p:sp>
          <p:nvSpPr>
            <p:cNvPr id="90" name="Freeform 90"/>
            <p:cNvSpPr/>
            <p:nvPr/>
          </p:nvSpPr>
          <p:spPr>
            <a:xfrm>
              <a:off x="0" y="0"/>
              <a:ext cx="1117600" cy="685800"/>
            </a:xfrm>
            <a:custGeom>
              <a:avLst/>
              <a:gdLst/>
              <a:ahLst/>
              <a:cxnLst/>
              <a:rect l="l" t="t" r="r" b="b"/>
              <a:pathLst>
                <a:path w="1117600" h="685800">
                  <a:moveTo>
                    <a:pt x="0" y="0"/>
                  </a:moveTo>
                  <a:lnTo>
                    <a:pt x="1117600" y="0"/>
                  </a:lnTo>
                  <a:lnTo>
                    <a:pt x="1117600" y="685800"/>
                  </a:lnTo>
                  <a:lnTo>
                    <a:pt x="0" y="685800"/>
                  </a:lnTo>
                  <a:lnTo>
                    <a:pt x="0" y="0"/>
                  </a:lnTo>
                  <a:close/>
                </a:path>
              </a:pathLst>
            </a:custGeom>
            <a:blipFill>
              <a:blip r:embed="rId2"/>
              <a:stretch>
                <a:fillRect/>
              </a:stretch>
            </a:blipFill>
          </p:spPr>
        </p:sp>
      </p:grpSp>
      <p:grpSp>
        <p:nvGrpSpPr>
          <p:cNvPr id="95" name="Group 95"/>
          <p:cNvGrpSpPr/>
          <p:nvPr/>
        </p:nvGrpSpPr>
        <p:grpSpPr>
          <a:xfrm>
            <a:off x="8068228" y="14411174"/>
            <a:ext cx="925610" cy="608424"/>
            <a:chOff x="0" y="0"/>
            <a:chExt cx="825500" cy="698500"/>
          </a:xfrm>
        </p:grpSpPr>
        <p:sp>
          <p:nvSpPr>
            <p:cNvPr id="96" name="Freeform 96"/>
            <p:cNvSpPr/>
            <p:nvPr/>
          </p:nvSpPr>
          <p:spPr>
            <a:xfrm>
              <a:off x="0" y="0"/>
              <a:ext cx="825500" cy="698500"/>
            </a:xfrm>
            <a:custGeom>
              <a:avLst/>
              <a:gdLst/>
              <a:ahLst/>
              <a:cxnLst/>
              <a:rect l="l" t="t" r="r" b="b"/>
              <a:pathLst>
                <a:path w="825500" h="698500">
                  <a:moveTo>
                    <a:pt x="0" y="0"/>
                  </a:moveTo>
                  <a:lnTo>
                    <a:pt x="825500" y="0"/>
                  </a:lnTo>
                  <a:lnTo>
                    <a:pt x="825500" y="698500"/>
                  </a:lnTo>
                  <a:lnTo>
                    <a:pt x="0" y="698500"/>
                  </a:lnTo>
                  <a:lnTo>
                    <a:pt x="0" y="0"/>
                  </a:lnTo>
                  <a:close/>
                </a:path>
              </a:pathLst>
            </a:custGeom>
            <a:blipFill>
              <a:blip r:embed="rId3"/>
              <a:stretch>
                <a:fillRect/>
              </a:stretch>
            </a:blipFill>
          </p:spPr>
        </p:sp>
      </p:grpSp>
      <p:sp>
        <p:nvSpPr>
          <p:cNvPr id="46" name="Rectangle 45">
            <a:extLst>
              <a:ext uri="{FF2B5EF4-FFF2-40B4-BE49-F238E27FC236}">
                <a16:creationId xmlns:a16="http://schemas.microsoft.com/office/drawing/2014/main" id="{3575C967-74CE-910D-D712-E72AD4F4BD0D}"/>
              </a:ext>
            </a:extLst>
          </p:cNvPr>
          <p:cNvSpPr/>
          <p:nvPr/>
        </p:nvSpPr>
        <p:spPr>
          <a:xfrm>
            <a:off x="1255822" y="93463"/>
            <a:ext cx="8358189" cy="9499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340"/>
          </a:p>
        </p:txBody>
      </p:sp>
      <p:sp>
        <p:nvSpPr>
          <p:cNvPr id="5" name="AutoShape 5"/>
          <p:cNvSpPr/>
          <p:nvPr/>
        </p:nvSpPr>
        <p:spPr>
          <a:xfrm>
            <a:off x="178693" y="14410134"/>
            <a:ext cx="10408926" cy="0"/>
          </a:xfrm>
          <a:prstGeom prst="line">
            <a:avLst/>
          </a:prstGeom>
          <a:ln w="28575" cap="flat">
            <a:solidFill>
              <a:srgbClr val="289DD2"/>
            </a:solidFill>
            <a:prstDash val="solid"/>
            <a:headEnd type="none" w="sm" len="sm"/>
            <a:tailEnd type="none" w="sm" len="sm"/>
          </a:ln>
        </p:spPr>
      </p:sp>
      <p:grpSp>
        <p:nvGrpSpPr>
          <p:cNvPr id="11" name="Group 11"/>
          <p:cNvGrpSpPr/>
          <p:nvPr/>
        </p:nvGrpSpPr>
        <p:grpSpPr>
          <a:xfrm>
            <a:off x="9815239" y="51027"/>
            <a:ext cx="824890" cy="419441"/>
            <a:chOff x="0" y="0"/>
            <a:chExt cx="1168400" cy="508000"/>
          </a:xfrm>
        </p:grpSpPr>
        <p:sp>
          <p:nvSpPr>
            <p:cNvPr id="12" name="Freeform 12"/>
            <p:cNvSpPr/>
            <p:nvPr/>
          </p:nvSpPr>
          <p:spPr>
            <a:xfrm>
              <a:off x="0" y="0"/>
              <a:ext cx="1168400" cy="508000"/>
            </a:xfrm>
            <a:custGeom>
              <a:avLst/>
              <a:gdLst/>
              <a:ahLst/>
              <a:cxnLst/>
              <a:rect l="l" t="t" r="r" b="b"/>
              <a:pathLst>
                <a:path w="1168400" h="508000">
                  <a:moveTo>
                    <a:pt x="0" y="0"/>
                  </a:moveTo>
                  <a:lnTo>
                    <a:pt x="1168400" y="0"/>
                  </a:lnTo>
                  <a:lnTo>
                    <a:pt x="1168400" y="508000"/>
                  </a:lnTo>
                  <a:lnTo>
                    <a:pt x="0" y="508000"/>
                  </a:lnTo>
                  <a:lnTo>
                    <a:pt x="0" y="0"/>
                  </a:lnTo>
                  <a:close/>
                </a:path>
              </a:pathLst>
            </a:custGeom>
            <a:blipFill>
              <a:blip r:embed="rId4"/>
              <a:stretch>
                <a:fillRect/>
              </a:stretch>
            </a:blipFill>
          </p:spPr>
        </p:sp>
      </p:grpSp>
      <p:sp>
        <p:nvSpPr>
          <p:cNvPr id="13" name="Freeform 13"/>
          <p:cNvSpPr/>
          <p:nvPr/>
        </p:nvSpPr>
        <p:spPr>
          <a:xfrm>
            <a:off x="148521" y="846781"/>
            <a:ext cx="704464" cy="233015"/>
          </a:xfrm>
          <a:custGeom>
            <a:avLst/>
            <a:gdLst/>
            <a:ahLst/>
            <a:cxnLst/>
            <a:rect l="l" t="t" r="r" b="b"/>
            <a:pathLst>
              <a:path w="1860876" h="615520">
                <a:moveTo>
                  <a:pt x="0" y="0"/>
                </a:moveTo>
                <a:lnTo>
                  <a:pt x="1860876" y="0"/>
                </a:lnTo>
                <a:lnTo>
                  <a:pt x="1860876" y="615520"/>
                </a:lnTo>
                <a:lnTo>
                  <a:pt x="0" y="615520"/>
                </a:lnTo>
                <a:lnTo>
                  <a:pt x="0" y="0"/>
                </a:lnTo>
                <a:close/>
              </a:path>
            </a:pathLst>
          </a:custGeom>
          <a:blipFill>
            <a:blip r:embed="rId5"/>
            <a:stretch>
              <a:fillRect/>
            </a:stretch>
          </a:blipFill>
        </p:spPr>
      </p:sp>
      <p:grpSp>
        <p:nvGrpSpPr>
          <p:cNvPr id="39" name="Group 39"/>
          <p:cNvGrpSpPr/>
          <p:nvPr/>
        </p:nvGrpSpPr>
        <p:grpSpPr>
          <a:xfrm>
            <a:off x="148522" y="28090"/>
            <a:ext cx="838617" cy="838617"/>
            <a:chOff x="-2994739" y="-3692277"/>
            <a:chExt cx="1079500" cy="1079500"/>
          </a:xfrm>
        </p:grpSpPr>
        <p:sp>
          <p:nvSpPr>
            <p:cNvPr id="40" name="Freeform 40"/>
            <p:cNvSpPr/>
            <p:nvPr/>
          </p:nvSpPr>
          <p:spPr>
            <a:xfrm>
              <a:off x="-2994739" y="-3692277"/>
              <a:ext cx="1079500" cy="1079500"/>
            </a:xfrm>
            <a:custGeom>
              <a:avLst/>
              <a:gdLst/>
              <a:ahLst/>
              <a:cxnLst/>
              <a:rect l="l" t="t" r="r" b="b"/>
              <a:pathLst>
                <a:path w="1079500" h="1079500">
                  <a:moveTo>
                    <a:pt x="0" y="0"/>
                  </a:moveTo>
                  <a:lnTo>
                    <a:pt x="1079500" y="0"/>
                  </a:lnTo>
                  <a:lnTo>
                    <a:pt x="1079500" y="1079500"/>
                  </a:lnTo>
                  <a:lnTo>
                    <a:pt x="0" y="1079500"/>
                  </a:lnTo>
                  <a:lnTo>
                    <a:pt x="0" y="0"/>
                  </a:lnTo>
                  <a:close/>
                </a:path>
              </a:pathLst>
            </a:custGeom>
            <a:blipFill>
              <a:blip r:embed="rId6">
                <a:alphaModFix amt="53000"/>
              </a:blip>
              <a:stretch>
                <a:fillRect/>
              </a:stretch>
            </a:blipFill>
          </p:spPr>
        </p:sp>
      </p:grpSp>
      <p:grpSp>
        <p:nvGrpSpPr>
          <p:cNvPr id="81" name="Group 81"/>
          <p:cNvGrpSpPr/>
          <p:nvPr/>
        </p:nvGrpSpPr>
        <p:grpSpPr>
          <a:xfrm>
            <a:off x="10260859" y="502472"/>
            <a:ext cx="472659" cy="419441"/>
            <a:chOff x="0" y="0"/>
            <a:chExt cx="723900" cy="762000"/>
          </a:xfrm>
        </p:grpSpPr>
        <p:sp>
          <p:nvSpPr>
            <p:cNvPr id="82" name="Freeform 82"/>
            <p:cNvSpPr/>
            <p:nvPr/>
          </p:nvSpPr>
          <p:spPr>
            <a:xfrm>
              <a:off x="0" y="0"/>
              <a:ext cx="723900" cy="762000"/>
            </a:xfrm>
            <a:custGeom>
              <a:avLst/>
              <a:gdLst/>
              <a:ahLst/>
              <a:cxnLst/>
              <a:rect l="l" t="t" r="r" b="b"/>
              <a:pathLst>
                <a:path w="723900" h="762000">
                  <a:moveTo>
                    <a:pt x="0" y="0"/>
                  </a:moveTo>
                  <a:lnTo>
                    <a:pt x="723900" y="0"/>
                  </a:lnTo>
                  <a:lnTo>
                    <a:pt x="723900" y="762000"/>
                  </a:lnTo>
                  <a:lnTo>
                    <a:pt x="0" y="762000"/>
                  </a:lnTo>
                  <a:lnTo>
                    <a:pt x="0" y="0"/>
                  </a:lnTo>
                  <a:close/>
                </a:path>
              </a:pathLst>
            </a:custGeom>
            <a:blipFill>
              <a:blip r:embed="rId7"/>
              <a:stretch>
                <a:fillRect/>
              </a:stretch>
            </a:blipFill>
          </p:spPr>
        </p:sp>
      </p:grpSp>
      <p:grpSp>
        <p:nvGrpSpPr>
          <p:cNvPr id="83" name="Group 83"/>
          <p:cNvGrpSpPr/>
          <p:nvPr/>
        </p:nvGrpSpPr>
        <p:grpSpPr>
          <a:xfrm>
            <a:off x="9788200" y="498284"/>
            <a:ext cx="472659" cy="419442"/>
            <a:chOff x="0" y="0"/>
            <a:chExt cx="838200" cy="622300"/>
          </a:xfrm>
        </p:grpSpPr>
        <p:sp>
          <p:nvSpPr>
            <p:cNvPr id="84" name="Freeform 84"/>
            <p:cNvSpPr/>
            <p:nvPr/>
          </p:nvSpPr>
          <p:spPr>
            <a:xfrm>
              <a:off x="0" y="0"/>
              <a:ext cx="838200" cy="622300"/>
            </a:xfrm>
            <a:custGeom>
              <a:avLst/>
              <a:gdLst/>
              <a:ahLst/>
              <a:cxnLst/>
              <a:rect l="l" t="t" r="r" b="b"/>
              <a:pathLst>
                <a:path w="838200" h="622300">
                  <a:moveTo>
                    <a:pt x="0" y="0"/>
                  </a:moveTo>
                  <a:lnTo>
                    <a:pt x="838200" y="0"/>
                  </a:lnTo>
                  <a:lnTo>
                    <a:pt x="838200" y="622300"/>
                  </a:lnTo>
                  <a:lnTo>
                    <a:pt x="0" y="622300"/>
                  </a:lnTo>
                  <a:lnTo>
                    <a:pt x="0" y="0"/>
                  </a:lnTo>
                  <a:close/>
                </a:path>
              </a:pathLst>
            </a:custGeom>
            <a:blipFill>
              <a:blip r:embed="rId8"/>
              <a:stretch>
                <a:fillRect/>
              </a:stretch>
            </a:blipFill>
          </p:spPr>
        </p:sp>
      </p:grpSp>
      <p:grpSp>
        <p:nvGrpSpPr>
          <p:cNvPr id="91" name="Group 91"/>
          <p:cNvGrpSpPr/>
          <p:nvPr/>
        </p:nvGrpSpPr>
        <p:grpSpPr>
          <a:xfrm>
            <a:off x="5537111" y="14560731"/>
            <a:ext cx="810944" cy="473704"/>
            <a:chOff x="0" y="0"/>
            <a:chExt cx="1079500" cy="596900"/>
          </a:xfrm>
        </p:grpSpPr>
        <p:sp>
          <p:nvSpPr>
            <p:cNvPr id="92" name="Freeform 92"/>
            <p:cNvSpPr/>
            <p:nvPr/>
          </p:nvSpPr>
          <p:spPr>
            <a:xfrm>
              <a:off x="0" y="0"/>
              <a:ext cx="1079500" cy="596900"/>
            </a:xfrm>
            <a:custGeom>
              <a:avLst/>
              <a:gdLst/>
              <a:ahLst/>
              <a:cxnLst/>
              <a:rect l="l" t="t" r="r" b="b"/>
              <a:pathLst>
                <a:path w="1079500" h="596900">
                  <a:moveTo>
                    <a:pt x="0" y="0"/>
                  </a:moveTo>
                  <a:lnTo>
                    <a:pt x="1079500" y="0"/>
                  </a:lnTo>
                  <a:lnTo>
                    <a:pt x="1079500" y="596900"/>
                  </a:lnTo>
                  <a:lnTo>
                    <a:pt x="0" y="596900"/>
                  </a:lnTo>
                  <a:lnTo>
                    <a:pt x="0" y="0"/>
                  </a:lnTo>
                  <a:close/>
                </a:path>
              </a:pathLst>
            </a:custGeom>
            <a:blipFill>
              <a:blip r:embed="rId9"/>
              <a:stretch>
                <a:fillRect/>
              </a:stretch>
            </a:blipFill>
          </p:spPr>
        </p:sp>
      </p:grpSp>
      <p:grpSp>
        <p:nvGrpSpPr>
          <p:cNvPr id="93" name="Group 93"/>
          <p:cNvGrpSpPr/>
          <p:nvPr/>
        </p:nvGrpSpPr>
        <p:grpSpPr>
          <a:xfrm>
            <a:off x="7147159" y="14487743"/>
            <a:ext cx="832240" cy="643897"/>
            <a:chOff x="0" y="0"/>
            <a:chExt cx="787400" cy="876300"/>
          </a:xfrm>
        </p:grpSpPr>
        <p:sp>
          <p:nvSpPr>
            <p:cNvPr id="94" name="Freeform 94"/>
            <p:cNvSpPr/>
            <p:nvPr/>
          </p:nvSpPr>
          <p:spPr>
            <a:xfrm>
              <a:off x="0" y="0"/>
              <a:ext cx="787400" cy="876300"/>
            </a:xfrm>
            <a:custGeom>
              <a:avLst/>
              <a:gdLst/>
              <a:ahLst/>
              <a:cxnLst/>
              <a:rect l="l" t="t" r="r" b="b"/>
              <a:pathLst>
                <a:path w="787400" h="876300">
                  <a:moveTo>
                    <a:pt x="0" y="0"/>
                  </a:moveTo>
                  <a:lnTo>
                    <a:pt x="787400" y="0"/>
                  </a:lnTo>
                  <a:lnTo>
                    <a:pt x="787400" y="876300"/>
                  </a:lnTo>
                  <a:lnTo>
                    <a:pt x="0" y="876300"/>
                  </a:lnTo>
                  <a:lnTo>
                    <a:pt x="0" y="0"/>
                  </a:lnTo>
                  <a:close/>
                </a:path>
              </a:pathLst>
            </a:custGeom>
            <a:blipFill>
              <a:blip r:embed="rId10"/>
              <a:stretch>
                <a:fillRect/>
              </a:stretch>
            </a:blipFill>
          </p:spPr>
        </p:sp>
      </p:grpSp>
      <p:sp>
        <p:nvSpPr>
          <p:cNvPr id="104" name="Freeform 104"/>
          <p:cNvSpPr/>
          <p:nvPr/>
        </p:nvSpPr>
        <p:spPr>
          <a:xfrm>
            <a:off x="192915" y="14532859"/>
            <a:ext cx="1245187" cy="473704"/>
          </a:xfrm>
          <a:custGeom>
            <a:avLst/>
            <a:gdLst/>
            <a:ahLst/>
            <a:cxnLst/>
            <a:rect l="l" t="t" r="r" b="b"/>
            <a:pathLst>
              <a:path w="3064817" h="1013747">
                <a:moveTo>
                  <a:pt x="0" y="0"/>
                </a:moveTo>
                <a:lnTo>
                  <a:pt x="3064817" y="0"/>
                </a:lnTo>
                <a:lnTo>
                  <a:pt x="3064817" y="1013747"/>
                </a:lnTo>
                <a:lnTo>
                  <a:pt x="0" y="1013747"/>
                </a:lnTo>
                <a:lnTo>
                  <a:pt x="0" y="0"/>
                </a:lnTo>
                <a:close/>
              </a:path>
            </a:pathLst>
          </a:custGeom>
          <a:blipFill>
            <a:blip r:embed="rId5"/>
            <a:stretch>
              <a:fillRect/>
            </a:stretch>
          </a:blipFill>
        </p:spPr>
      </p:sp>
      <p:sp>
        <p:nvSpPr>
          <p:cNvPr id="105" name="Freeform 105"/>
          <p:cNvSpPr/>
          <p:nvPr/>
        </p:nvSpPr>
        <p:spPr>
          <a:xfrm>
            <a:off x="1488341" y="14579645"/>
            <a:ext cx="891205" cy="426918"/>
          </a:xfrm>
          <a:custGeom>
            <a:avLst/>
            <a:gdLst/>
            <a:ahLst/>
            <a:cxnLst/>
            <a:rect l="l" t="t" r="r" b="b"/>
            <a:pathLst>
              <a:path w="873188" h="491618">
                <a:moveTo>
                  <a:pt x="0" y="0"/>
                </a:moveTo>
                <a:lnTo>
                  <a:pt x="873188" y="0"/>
                </a:lnTo>
                <a:lnTo>
                  <a:pt x="873188" y="491619"/>
                </a:lnTo>
                <a:lnTo>
                  <a:pt x="0" y="491619"/>
                </a:lnTo>
                <a:lnTo>
                  <a:pt x="0" y="0"/>
                </a:lnTo>
                <a:close/>
              </a:path>
            </a:pathLst>
          </a:custGeom>
          <a:blipFill>
            <a:blip r:embed="rId11"/>
            <a:stretch>
              <a:fillRect t="-35979" b="-41635"/>
            </a:stretch>
          </a:blipFill>
        </p:spPr>
      </p:sp>
      <p:sp>
        <p:nvSpPr>
          <p:cNvPr id="106" name="Freeform 106"/>
          <p:cNvSpPr/>
          <p:nvPr/>
        </p:nvSpPr>
        <p:spPr>
          <a:xfrm>
            <a:off x="2443204" y="14598102"/>
            <a:ext cx="758961" cy="383522"/>
          </a:xfrm>
          <a:custGeom>
            <a:avLst/>
            <a:gdLst/>
            <a:ahLst/>
            <a:cxnLst/>
            <a:rect l="l" t="t" r="r" b="b"/>
            <a:pathLst>
              <a:path w="973172" h="551059">
                <a:moveTo>
                  <a:pt x="0" y="0"/>
                </a:moveTo>
                <a:lnTo>
                  <a:pt x="973173" y="0"/>
                </a:lnTo>
                <a:lnTo>
                  <a:pt x="973173" y="551059"/>
                </a:lnTo>
                <a:lnTo>
                  <a:pt x="0" y="551059"/>
                </a:lnTo>
                <a:lnTo>
                  <a:pt x="0" y="0"/>
                </a:lnTo>
                <a:close/>
              </a:path>
            </a:pathLst>
          </a:custGeom>
          <a:blipFill>
            <a:blip r:embed="rId12"/>
            <a:stretch>
              <a:fillRect/>
            </a:stretch>
          </a:blipFill>
        </p:spPr>
      </p:sp>
      <p:sp>
        <p:nvSpPr>
          <p:cNvPr id="107" name="Freeform 107"/>
          <p:cNvSpPr/>
          <p:nvPr/>
        </p:nvSpPr>
        <p:spPr>
          <a:xfrm>
            <a:off x="3303387" y="14601091"/>
            <a:ext cx="670884" cy="358515"/>
          </a:xfrm>
          <a:custGeom>
            <a:avLst/>
            <a:gdLst/>
            <a:ahLst/>
            <a:cxnLst/>
            <a:rect l="l" t="t" r="r" b="b"/>
            <a:pathLst>
              <a:path w="1044370" h="476303">
                <a:moveTo>
                  <a:pt x="0" y="0"/>
                </a:moveTo>
                <a:lnTo>
                  <a:pt x="1044370" y="0"/>
                </a:lnTo>
                <a:lnTo>
                  <a:pt x="1044370" y="476302"/>
                </a:lnTo>
                <a:lnTo>
                  <a:pt x="0" y="476302"/>
                </a:lnTo>
                <a:lnTo>
                  <a:pt x="0" y="0"/>
                </a:lnTo>
                <a:close/>
              </a:path>
            </a:pathLst>
          </a:custGeom>
          <a:blipFill>
            <a:blip r:embed="rId13"/>
            <a:stretch>
              <a:fillRect/>
            </a:stretch>
          </a:blipFill>
        </p:spPr>
      </p:sp>
      <p:sp>
        <p:nvSpPr>
          <p:cNvPr id="108" name="Freeform 108"/>
          <p:cNvSpPr/>
          <p:nvPr/>
        </p:nvSpPr>
        <p:spPr>
          <a:xfrm>
            <a:off x="4062709" y="14579646"/>
            <a:ext cx="658708" cy="388274"/>
          </a:xfrm>
          <a:custGeom>
            <a:avLst/>
            <a:gdLst/>
            <a:ahLst/>
            <a:cxnLst/>
            <a:rect l="l" t="t" r="r" b="b"/>
            <a:pathLst>
              <a:path w="1467828" h="383470">
                <a:moveTo>
                  <a:pt x="0" y="0"/>
                </a:moveTo>
                <a:lnTo>
                  <a:pt x="1467828" y="0"/>
                </a:lnTo>
                <a:lnTo>
                  <a:pt x="1467828" y="383471"/>
                </a:lnTo>
                <a:lnTo>
                  <a:pt x="0" y="383471"/>
                </a:lnTo>
                <a:lnTo>
                  <a:pt x="0" y="0"/>
                </a:lnTo>
                <a:close/>
              </a:path>
            </a:pathLst>
          </a:custGeom>
          <a:blipFill>
            <a:blip r:embed="rId14"/>
            <a:stretch>
              <a:fillRect/>
            </a:stretch>
          </a:blipFill>
        </p:spPr>
      </p:sp>
      <p:sp>
        <p:nvSpPr>
          <p:cNvPr id="156" name="TextBox 113">
            <a:extLst>
              <a:ext uri="{FF2B5EF4-FFF2-40B4-BE49-F238E27FC236}">
                <a16:creationId xmlns:a16="http://schemas.microsoft.com/office/drawing/2014/main" id="{05484F1F-D0E3-FA29-CAB6-9981A219B6A6}"/>
              </a:ext>
            </a:extLst>
          </p:cNvPr>
          <p:cNvSpPr txBox="1"/>
          <p:nvPr/>
        </p:nvSpPr>
        <p:spPr>
          <a:xfrm>
            <a:off x="498860" y="71821"/>
            <a:ext cx="9587810" cy="804772"/>
          </a:xfrm>
          <a:prstGeom prst="rect">
            <a:avLst/>
          </a:prstGeom>
        </p:spPr>
        <p:txBody>
          <a:bodyPr wrap="square" lIns="0" tIns="0" rIns="0" bIns="0" rtlCol="0" anchor="t">
            <a:spAutoFit/>
          </a:bodyPr>
          <a:lstStyle/>
          <a:p>
            <a:pPr algn="ctr">
              <a:lnSpc>
                <a:spcPts val="3332"/>
              </a:lnSpc>
            </a:pPr>
            <a:r>
              <a:rPr lang="en-US" sz="2499" b="1" dirty="0">
                <a:solidFill>
                  <a:srgbClr val="289DD2"/>
                </a:solidFill>
                <a:latin typeface="Barlow Bold"/>
                <a:ea typeface="Barlow Bold"/>
                <a:cs typeface="Barlow Bold"/>
                <a:sym typeface="Barlow Bold"/>
              </a:rPr>
              <a:t>3rd International Conference of Advanced Technology </a:t>
            </a:r>
          </a:p>
          <a:p>
            <a:pPr algn="ctr">
              <a:lnSpc>
                <a:spcPts val="3332"/>
              </a:lnSpc>
            </a:pPr>
            <a:r>
              <a:rPr lang="en-US" sz="2499" b="1" dirty="0">
                <a:solidFill>
                  <a:srgbClr val="289DD2"/>
                </a:solidFill>
                <a:latin typeface="Barlow Bold"/>
                <a:ea typeface="Barlow Bold"/>
                <a:cs typeface="Barlow Bold"/>
                <a:sym typeface="Barlow Bold"/>
              </a:rPr>
              <a:t>in Electronic and Electrical Engineering (ICATEEE 2026)</a:t>
            </a:r>
          </a:p>
        </p:txBody>
      </p:sp>
      <p:sp>
        <p:nvSpPr>
          <p:cNvPr id="30" name="AutoShape 5">
            <a:extLst>
              <a:ext uri="{FF2B5EF4-FFF2-40B4-BE49-F238E27FC236}">
                <a16:creationId xmlns:a16="http://schemas.microsoft.com/office/drawing/2014/main" id="{93602694-648A-5F26-CA48-715C1CF040B5}"/>
              </a:ext>
            </a:extLst>
          </p:cNvPr>
          <p:cNvSpPr/>
          <p:nvPr/>
        </p:nvSpPr>
        <p:spPr>
          <a:xfrm>
            <a:off x="148913" y="1149255"/>
            <a:ext cx="10408926" cy="0"/>
          </a:xfrm>
          <a:prstGeom prst="line">
            <a:avLst/>
          </a:prstGeom>
          <a:ln w="28575" cap="flat">
            <a:solidFill>
              <a:srgbClr val="289DD2"/>
            </a:solidFill>
            <a:prstDash val="solid"/>
            <a:headEnd type="none" w="sm" len="sm"/>
            <a:tailEnd type="none" w="sm" len="sm"/>
          </a:ln>
        </p:spPr>
      </p:sp>
      <p:pic>
        <p:nvPicPr>
          <p:cNvPr id="31" name="Image 30" descr="EDST">
            <a:extLst>
              <a:ext uri="{FF2B5EF4-FFF2-40B4-BE49-F238E27FC236}">
                <a16:creationId xmlns:a16="http://schemas.microsoft.com/office/drawing/2014/main" id="{D1E191BC-0E80-8343-6E08-CFEA53FF8B4C}"/>
              </a:ext>
            </a:extLst>
          </p:cNvPr>
          <p:cNvPicPr>
            <a:picLocks noChangeAspect="1"/>
          </p:cNvPicPr>
          <p:nvPr/>
        </p:nvPicPr>
        <p:blipFill>
          <a:blip r:embed="rId15"/>
          <a:stretch>
            <a:fillRect/>
          </a:stretch>
        </p:blipFill>
        <p:spPr>
          <a:xfrm>
            <a:off x="6474681" y="14468572"/>
            <a:ext cx="614949" cy="587821"/>
          </a:xfrm>
          <a:prstGeom prst="rect">
            <a:avLst/>
          </a:prstGeom>
        </p:spPr>
      </p:pic>
      <p:pic>
        <p:nvPicPr>
          <p:cNvPr id="42" name="Image 41">
            <a:extLst>
              <a:ext uri="{FF2B5EF4-FFF2-40B4-BE49-F238E27FC236}">
                <a16:creationId xmlns:a16="http://schemas.microsoft.com/office/drawing/2014/main" id="{3ECC97F7-D863-40ED-EBBB-F08EA318226D}"/>
              </a:ext>
            </a:extLst>
          </p:cNvPr>
          <p:cNvPicPr>
            <a:picLocks noChangeAspect="1"/>
          </p:cNvPicPr>
          <p:nvPr/>
        </p:nvPicPr>
        <p:blipFill>
          <a:blip r:embed="rId16"/>
          <a:stretch>
            <a:fillRect/>
          </a:stretch>
        </p:blipFill>
        <p:spPr>
          <a:xfrm>
            <a:off x="9127530" y="14443634"/>
            <a:ext cx="628658" cy="643898"/>
          </a:xfrm>
          <a:prstGeom prst="rect">
            <a:avLst/>
          </a:prstGeom>
        </p:spPr>
      </p:pic>
      <p:pic>
        <p:nvPicPr>
          <p:cNvPr id="43" name="Image 42" descr="Association REAA">
            <a:extLst>
              <a:ext uri="{FF2B5EF4-FFF2-40B4-BE49-F238E27FC236}">
                <a16:creationId xmlns:a16="http://schemas.microsoft.com/office/drawing/2014/main" id="{6CE45442-BAFA-E859-A626-BC305F113ED9}"/>
              </a:ext>
            </a:extLst>
          </p:cNvPr>
          <p:cNvPicPr>
            <a:picLocks noChangeAspect="1"/>
          </p:cNvPicPr>
          <p:nvPr/>
        </p:nvPicPr>
        <p:blipFill>
          <a:blip r:embed="rId17"/>
          <a:stretch>
            <a:fillRect/>
          </a:stretch>
        </p:blipFill>
        <p:spPr>
          <a:xfrm>
            <a:off x="9644751" y="14459649"/>
            <a:ext cx="1020341" cy="558795"/>
          </a:xfrm>
          <a:prstGeom prst="rect">
            <a:avLst/>
          </a:prstGeom>
        </p:spPr>
      </p:pic>
      <p:sp>
        <p:nvSpPr>
          <p:cNvPr id="120" name="Rectangle 119">
            <a:extLst>
              <a:ext uri="{FF2B5EF4-FFF2-40B4-BE49-F238E27FC236}">
                <a16:creationId xmlns:a16="http://schemas.microsoft.com/office/drawing/2014/main" id="{A0E6F36C-F0B5-C5B7-F888-065B4FB096B8}"/>
              </a:ext>
            </a:extLst>
          </p:cNvPr>
          <p:cNvSpPr/>
          <p:nvPr/>
        </p:nvSpPr>
        <p:spPr>
          <a:xfrm>
            <a:off x="45732" y="1684049"/>
            <a:ext cx="10053535" cy="1539652"/>
          </a:xfrm>
          <a:prstGeom prst="rect">
            <a:avLst/>
          </a:prstGeom>
        </p:spPr>
        <p:txBody>
          <a:bodyPr wrap="square">
            <a:spAutoFit/>
          </a:bodyPr>
          <a:lstStyle/>
          <a:p>
            <a:pPr algn="ctr">
              <a:spcBef>
                <a:spcPts val="281"/>
              </a:spcBef>
            </a:pPr>
            <a:r>
              <a:rPr lang="en-US" sz="2247" b="1" spc="-17" dirty="0">
                <a:ea typeface="-윤명조120"/>
              </a:rPr>
              <a:t>Last Name First Name</a:t>
            </a:r>
            <a:r>
              <a:rPr lang="en-US" sz="2247" b="1" spc="-17" baseline="30000" dirty="0">
                <a:ea typeface="-윤명조120"/>
              </a:rPr>
              <a:t>1*</a:t>
            </a:r>
            <a:r>
              <a:rPr lang="en-US" sz="2247" b="1" spc="-17" dirty="0">
                <a:ea typeface="-윤명조120"/>
              </a:rPr>
              <a:t>, Last Name First Name</a:t>
            </a:r>
            <a:r>
              <a:rPr lang="en-US" sz="2247" b="1" spc="-17" baseline="30000" dirty="0">
                <a:ea typeface="-윤명조120"/>
              </a:rPr>
              <a:t>2</a:t>
            </a:r>
            <a:r>
              <a:rPr lang="en-US" sz="2247" b="1" spc="-17" dirty="0">
                <a:ea typeface="-윤명조120"/>
              </a:rPr>
              <a:t>, and Last Name First Name</a:t>
            </a:r>
            <a:r>
              <a:rPr lang="en-US" sz="2247" b="1" spc="-17" baseline="30000" dirty="0">
                <a:ea typeface="-윤명조120"/>
              </a:rPr>
              <a:t>3</a:t>
            </a:r>
            <a:endParaRPr lang="en-US" sz="2247" b="1" spc="-17" dirty="0">
              <a:ea typeface="-윤명조120"/>
            </a:endParaRPr>
          </a:p>
          <a:p>
            <a:pPr algn="ctr">
              <a:spcBef>
                <a:spcPts val="281"/>
              </a:spcBef>
            </a:pPr>
            <a:r>
              <a:rPr lang="en-US" sz="2247" spc="-17" dirty="0">
                <a:solidFill>
                  <a:srgbClr val="FF0000"/>
                </a:solidFill>
                <a:ea typeface="-윤명조120"/>
              </a:rPr>
              <a:t>---(Arial, Font 24, </a:t>
            </a:r>
            <a:r>
              <a:rPr lang="en-US" sz="2247" b="1" spc="-17" dirty="0" err="1">
                <a:solidFill>
                  <a:srgbClr val="FF0000"/>
                </a:solidFill>
                <a:ea typeface="-윤명조120"/>
              </a:rPr>
              <a:t>Bold</a:t>
            </a:r>
            <a:r>
              <a:rPr lang="en-US" sz="2247" spc="-17" dirty="0" err="1">
                <a:solidFill>
                  <a:srgbClr val="FF0000"/>
                </a:solidFill>
                <a:ea typeface="-윤명조120"/>
              </a:rPr>
              <a:t>,centered</a:t>
            </a:r>
            <a:r>
              <a:rPr lang="en-US" sz="2247" spc="-17" dirty="0">
                <a:solidFill>
                  <a:srgbClr val="FF0000"/>
                </a:solidFill>
                <a:ea typeface="-윤명조120"/>
              </a:rPr>
              <a:t>)</a:t>
            </a:r>
            <a:endParaRPr lang="fr-FR" sz="2247" spc="-17" dirty="0">
              <a:solidFill>
                <a:srgbClr val="FF0000"/>
              </a:solidFill>
              <a:ea typeface="-윤명조120"/>
            </a:endParaRPr>
          </a:p>
          <a:p>
            <a:pPr>
              <a:spcBef>
                <a:spcPts val="112"/>
              </a:spcBef>
            </a:pPr>
            <a:r>
              <a:rPr lang="en-US" sz="2247" spc="-11" baseline="30000" dirty="0">
                <a:ea typeface="-윤명조120"/>
              </a:rPr>
              <a:t>1</a:t>
            </a:r>
            <a:r>
              <a:rPr lang="en-US" sz="2247" dirty="0">
                <a:solidFill>
                  <a:srgbClr val="000000"/>
                </a:solidFill>
                <a:ea typeface="MS Mincho" panose="02020609040205080304" pitchFamily="49" charset="-128"/>
              </a:rPr>
              <a:t> </a:t>
            </a:r>
            <a:r>
              <a:rPr lang="en-US" sz="2247" i="1" spc="-11" dirty="0">
                <a:solidFill>
                  <a:srgbClr val="000000"/>
                </a:solidFill>
                <a:ea typeface="MS Mincho" panose="02020609040205080304" pitchFamily="49" charset="-128"/>
              </a:rPr>
              <a:t>Affiliation</a:t>
            </a:r>
            <a:r>
              <a:rPr lang="en-US" sz="2247" i="1" spc="-11" dirty="0">
                <a:ea typeface="-윤명조120"/>
              </a:rPr>
              <a:t> </a:t>
            </a:r>
            <a:r>
              <a:rPr lang="en-US" sz="2247" spc="-17" dirty="0">
                <a:solidFill>
                  <a:srgbClr val="FF0000"/>
                </a:solidFill>
                <a:ea typeface="-윤명조120"/>
              </a:rPr>
              <a:t>–(</a:t>
            </a:r>
            <a:r>
              <a:rPr lang="en-US" sz="2247" spc="-17" dirty="0" err="1">
                <a:solidFill>
                  <a:srgbClr val="FF0000"/>
                </a:solidFill>
                <a:ea typeface="-윤명조120"/>
              </a:rPr>
              <a:t>Arial,Font</a:t>
            </a:r>
            <a:r>
              <a:rPr lang="en-US" sz="2247" spc="-17" dirty="0">
                <a:solidFill>
                  <a:srgbClr val="FF0000"/>
                </a:solidFill>
                <a:ea typeface="-윤명조120"/>
              </a:rPr>
              <a:t> 20,Italic)</a:t>
            </a:r>
          </a:p>
          <a:p>
            <a:pPr>
              <a:spcBef>
                <a:spcPts val="112"/>
              </a:spcBef>
            </a:pPr>
            <a:r>
              <a:rPr lang="en-US" sz="2247" spc="-11" baseline="30000" dirty="0">
                <a:solidFill>
                  <a:srgbClr val="000000"/>
                </a:solidFill>
                <a:ea typeface="MS Mincho" panose="02020609040205080304" pitchFamily="49" charset="-128"/>
              </a:rPr>
              <a:t>* contact@..</a:t>
            </a:r>
            <a:endParaRPr lang="en-US" sz="2247" i="1" spc="-11" dirty="0">
              <a:solidFill>
                <a:srgbClr val="000000"/>
              </a:solidFill>
              <a:ea typeface="MS Mincho" panose="02020609040205080304" pitchFamily="49" charset="-128"/>
            </a:endParaRPr>
          </a:p>
        </p:txBody>
      </p:sp>
      <p:sp>
        <p:nvSpPr>
          <p:cNvPr id="123" name="Rectangle 122">
            <a:extLst>
              <a:ext uri="{FF2B5EF4-FFF2-40B4-BE49-F238E27FC236}">
                <a16:creationId xmlns:a16="http://schemas.microsoft.com/office/drawing/2014/main" id="{5CA47794-B8E4-D790-D70E-AF456ACEE254}"/>
              </a:ext>
            </a:extLst>
          </p:cNvPr>
          <p:cNvSpPr/>
          <p:nvPr/>
        </p:nvSpPr>
        <p:spPr>
          <a:xfrm>
            <a:off x="1058967" y="1175949"/>
            <a:ext cx="8261496" cy="438133"/>
          </a:xfrm>
          <a:prstGeom prst="rect">
            <a:avLst/>
          </a:prstGeom>
        </p:spPr>
        <p:txBody>
          <a:bodyPr wrap="square">
            <a:spAutoFit/>
          </a:bodyPr>
          <a:lstStyle/>
          <a:p>
            <a:pPr algn="ctr"/>
            <a:r>
              <a:rPr lang="en-US" sz="2247" b="1" dirty="0">
                <a:ea typeface="Malgun Gothic" panose="020B0503020000020004" pitchFamily="34" charset="-127"/>
              </a:rPr>
              <a:t>                                         Title</a:t>
            </a:r>
            <a:r>
              <a:rPr lang="fr-FR" sz="2247" b="1" dirty="0">
                <a:ea typeface="MS Mincho" panose="02020609040205080304" pitchFamily="49" charset="-128"/>
              </a:rPr>
              <a:t>         </a:t>
            </a:r>
            <a:r>
              <a:rPr lang="en-US" sz="2247" dirty="0">
                <a:solidFill>
                  <a:srgbClr val="FF0000"/>
                </a:solidFill>
                <a:ea typeface="MS Mincho" panose="02020609040205080304" pitchFamily="49" charset="-128"/>
              </a:rPr>
              <a:t>---(Arial, Font 36, </a:t>
            </a:r>
            <a:r>
              <a:rPr lang="en-US" sz="2247" b="1" dirty="0">
                <a:solidFill>
                  <a:srgbClr val="FF0000"/>
                </a:solidFill>
                <a:ea typeface="MS Mincho" panose="02020609040205080304" pitchFamily="49" charset="-128"/>
              </a:rPr>
              <a:t>Bold</a:t>
            </a:r>
            <a:r>
              <a:rPr lang="en-US" sz="2247" dirty="0">
                <a:solidFill>
                  <a:srgbClr val="FF0000"/>
                </a:solidFill>
                <a:ea typeface="MS Mincho" panose="02020609040205080304" pitchFamily="49" charset="-128"/>
              </a:rPr>
              <a:t>, centered)</a:t>
            </a:r>
            <a:endParaRPr lang="fr-FR" sz="2247" dirty="0">
              <a:solidFill>
                <a:srgbClr val="FF0000"/>
              </a:solidFill>
              <a:ea typeface="MS Mincho" panose="02020609040205080304" pitchFamily="49" charset="-128"/>
            </a:endParaRPr>
          </a:p>
        </p:txBody>
      </p:sp>
      <p:sp>
        <p:nvSpPr>
          <p:cNvPr id="125" name="Rectangle 124">
            <a:extLst>
              <a:ext uri="{FF2B5EF4-FFF2-40B4-BE49-F238E27FC236}">
                <a16:creationId xmlns:a16="http://schemas.microsoft.com/office/drawing/2014/main" id="{F3B4C68A-1E22-9A51-E790-7120D88247F6}"/>
              </a:ext>
            </a:extLst>
          </p:cNvPr>
          <p:cNvSpPr/>
          <p:nvPr/>
        </p:nvSpPr>
        <p:spPr bwMode="auto">
          <a:xfrm>
            <a:off x="5476818" y="3202221"/>
            <a:ext cx="5235573" cy="2193831"/>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127" name="ZoneTexte 7">
            <a:extLst>
              <a:ext uri="{FF2B5EF4-FFF2-40B4-BE49-F238E27FC236}">
                <a16:creationId xmlns:a16="http://schemas.microsoft.com/office/drawing/2014/main" id="{06030A7B-A060-CE4F-02E8-78384C64ABAB}"/>
              </a:ext>
            </a:extLst>
          </p:cNvPr>
          <p:cNvSpPr txBox="1">
            <a:spLocks noChangeArrowheads="1"/>
          </p:cNvSpPr>
          <p:nvPr/>
        </p:nvSpPr>
        <p:spPr bwMode="auto">
          <a:xfrm>
            <a:off x="6625842" y="2898834"/>
            <a:ext cx="2937524"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a:solidFill>
                  <a:schemeClr val="bg1"/>
                </a:solidFill>
              </a:rPr>
              <a:t>State of the art</a:t>
            </a:r>
          </a:p>
        </p:txBody>
      </p:sp>
      <p:sp>
        <p:nvSpPr>
          <p:cNvPr id="129" name="Rectangle 128">
            <a:extLst>
              <a:ext uri="{FF2B5EF4-FFF2-40B4-BE49-F238E27FC236}">
                <a16:creationId xmlns:a16="http://schemas.microsoft.com/office/drawing/2014/main" id="{98FB2F18-11CD-0DD9-E541-103CF247300D}"/>
              </a:ext>
            </a:extLst>
          </p:cNvPr>
          <p:cNvSpPr/>
          <p:nvPr/>
        </p:nvSpPr>
        <p:spPr bwMode="auto">
          <a:xfrm>
            <a:off x="77829" y="5689917"/>
            <a:ext cx="3884188" cy="2510538"/>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131" name="ZoneTexte 7">
            <a:extLst>
              <a:ext uri="{FF2B5EF4-FFF2-40B4-BE49-F238E27FC236}">
                <a16:creationId xmlns:a16="http://schemas.microsoft.com/office/drawing/2014/main" id="{F2F46883-6E8A-B5E1-0A19-F28930EF4DE3}"/>
              </a:ext>
            </a:extLst>
          </p:cNvPr>
          <p:cNvSpPr txBox="1">
            <a:spLocks noChangeArrowheads="1"/>
          </p:cNvSpPr>
          <p:nvPr/>
        </p:nvSpPr>
        <p:spPr bwMode="auto">
          <a:xfrm>
            <a:off x="929199" y="5494735"/>
            <a:ext cx="2353647"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a:solidFill>
                  <a:schemeClr val="bg1"/>
                </a:solidFill>
              </a:rPr>
              <a:t>Objectives</a:t>
            </a:r>
          </a:p>
        </p:txBody>
      </p:sp>
      <p:sp>
        <p:nvSpPr>
          <p:cNvPr id="133" name="Rectangle 132">
            <a:extLst>
              <a:ext uri="{FF2B5EF4-FFF2-40B4-BE49-F238E27FC236}">
                <a16:creationId xmlns:a16="http://schemas.microsoft.com/office/drawing/2014/main" id="{67A34916-BC9C-C52A-910E-6BD07036ABF3}"/>
              </a:ext>
            </a:extLst>
          </p:cNvPr>
          <p:cNvSpPr/>
          <p:nvPr/>
        </p:nvSpPr>
        <p:spPr bwMode="auto">
          <a:xfrm>
            <a:off x="4087648" y="5689916"/>
            <a:ext cx="6623173" cy="2495666"/>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136" name="ZoneTexte 7">
            <a:extLst>
              <a:ext uri="{FF2B5EF4-FFF2-40B4-BE49-F238E27FC236}">
                <a16:creationId xmlns:a16="http://schemas.microsoft.com/office/drawing/2014/main" id="{C0EDCBE2-095E-1E5E-029D-D81A7B7D3585}"/>
              </a:ext>
            </a:extLst>
          </p:cNvPr>
          <p:cNvSpPr txBox="1">
            <a:spLocks noChangeArrowheads="1"/>
          </p:cNvSpPr>
          <p:nvPr/>
        </p:nvSpPr>
        <p:spPr bwMode="auto">
          <a:xfrm>
            <a:off x="4813387" y="5483609"/>
            <a:ext cx="5235573"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a:solidFill>
                  <a:schemeClr val="bg1"/>
                </a:solidFill>
              </a:rPr>
              <a:t>Methods</a:t>
            </a:r>
          </a:p>
        </p:txBody>
      </p:sp>
      <p:sp>
        <p:nvSpPr>
          <p:cNvPr id="138" name="Rectangle 137">
            <a:extLst>
              <a:ext uri="{FF2B5EF4-FFF2-40B4-BE49-F238E27FC236}">
                <a16:creationId xmlns:a16="http://schemas.microsoft.com/office/drawing/2014/main" id="{497D3778-D7C9-1D0A-9E6A-43BA48028F31}"/>
              </a:ext>
            </a:extLst>
          </p:cNvPr>
          <p:cNvSpPr/>
          <p:nvPr/>
        </p:nvSpPr>
        <p:spPr bwMode="auto">
          <a:xfrm>
            <a:off x="94469" y="8456381"/>
            <a:ext cx="7771935" cy="5852961"/>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141" name="ZoneTexte 7">
            <a:extLst>
              <a:ext uri="{FF2B5EF4-FFF2-40B4-BE49-F238E27FC236}">
                <a16:creationId xmlns:a16="http://schemas.microsoft.com/office/drawing/2014/main" id="{2A47BE07-42B7-3A7E-AB9C-C1A12D2E9760}"/>
              </a:ext>
            </a:extLst>
          </p:cNvPr>
          <p:cNvSpPr txBox="1">
            <a:spLocks noChangeArrowheads="1"/>
          </p:cNvSpPr>
          <p:nvPr/>
        </p:nvSpPr>
        <p:spPr bwMode="auto">
          <a:xfrm>
            <a:off x="645203" y="8296532"/>
            <a:ext cx="6623173"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err="1">
                <a:solidFill>
                  <a:schemeClr val="bg1"/>
                </a:solidFill>
              </a:rPr>
              <a:t>Results</a:t>
            </a:r>
            <a:endParaRPr lang="fr-FR" sz="2340" b="1" dirty="0">
              <a:solidFill>
                <a:schemeClr val="bg1"/>
              </a:solidFill>
            </a:endParaRPr>
          </a:p>
        </p:txBody>
      </p:sp>
      <p:sp>
        <p:nvSpPr>
          <p:cNvPr id="144" name="Rectangle 143">
            <a:extLst>
              <a:ext uri="{FF2B5EF4-FFF2-40B4-BE49-F238E27FC236}">
                <a16:creationId xmlns:a16="http://schemas.microsoft.com/office/drawing/2014/main" id="{0C3247D4-7113-97B5-ADE4-5A5CCED2343E}"/>
              </a:ext>
            </a:extLst>
          </p:cNvPr>
          <p:cNvSpPr/>
          <p:nvPr/>
        </p:nvSpPr>
        <p:spPr bwMode="auto">
          <a:xfrm>
            <a:off x="7985726" y="8456381"/>
            <a:ext cx="2730557" cy="5870375"/>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146" name="ZoneTexte 7">
            <a:extLst>
              <a:ext uri="{FF2B5EF4-FFF2-40B4-BE49-F238E27FC236}">
                <a16:creationId xmlns:a16="http://schemas.microsoft.com/office/drawing/2014/main" id="{6E8FEDEE-998F-3BFD-43C6-C95C4AF2C755}"/>
              </a:ext>
            </a:extLst>
          </p:cNvPr>
          <p:cNvSpPr txBox="1">
            <a:spLocks noChangeArrowheads="1"/>
          </p:cNvSpPr>
          <p:nvPr/>
        </p:nvSpPr>
        <p:spPr bwMode="auto">
          <a:xfrm>
            <a:off x="8134581" y="8296532"/>
            <a:ext cx="2178024"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a:solidFill>
                  <a:schemeClr val="bg1"/>
                </a:solidFill>
              </a:rPr>
              <a:t>Conclusion</a:t>
            </a:r>
          </a:p>
        </p:txBody>
      </p:sp>
      <p:sp>
        <p:nvSpPr>
          <p:cNvPr id="151" name="ZoneTexte 150">
            <a:extLst>
              <a:ext uri="{FF2B5EF4-FFF2-40B4-BE49-F238E27FC236}">
                <a16:creationId xmlns:a16="http://schemas.microsoft.com/office/drawing/2014/main" id="{5E3F6C1C-D120-91EB-E377-10D90E56EA92}"/>
              </a:ext>
            </a:extLst>
          </p:cNvPr>
          <p:cNvSpPr txBox="1"/>
          <p:nvPr/>
        </p:nvSpPr>
        <p:spPr>
          <a:xfrm>
            <a:off x="5563493" y="3595250"/>
            <a:ext cx="4915948" cy="1569660"/>
          </a:xfrm>
          <a:prstGeom prst="rect">
            <a:avLst/>
          </a:prstGeom>
          <a:noFill/>
        </p:spPr>
        <p:txBody>
          <a:bodyPr wrap="square" rtlCol="0">
            <a:spAutoFit/>
          </a:bodyPr>
          <a:lstStyle/>
          <a:p>
            <a:r>
              <a:rPr lang="fr-FR" sz="1600" dirty="0">
                <a:latin typeface="Arial" panose="020B0604020202020204" pitchFamily="34" charset="0"/>
                <a:ea typeface="MS Mincho" panose="02020609040205080304" pitchFamily="49" charset="-128"/>
                <a:cs typeface="Arial" panose="020B0604020202020204" pitchFamily="34" charset="0"/>
              </a:rPr>
              <a:t>State of the art</a:t>
            </a:r>
            <a:r>
              <a:rPr lang="tr-TR" sz="1600" dirty="0">
                <a:latin typeface="Arial" panose="020B0604020202020204" pitchFamily="34" charset="0"/>
                <a:ea typeface="MS Mincho" panose="02020609040205080304" pitchFamily="49" charset="-128"/>
                <a:cs typeface="Arial" panose="020B0604020202020204" pitchFamily="34" charset="0"/>
              </a:rPr>
              <a:t> must be written in </a:t>
            </a:r>
            <a:r>
              <a:rPr lang="fr-FR" sz="1600" dirty="0">
                <a:latin typeface="Arial" panose="020B0604020202020204" pitchFamily="34" charset="0"/>
                <a:ea typeface="MS Mincho" panose="02020609040205080304" pitchFamily="49" charset="-128"/>
                <a:cs typeface="Arial" panose="020B0604020202020204" pitchFamily="34" charset="0"/>
              </a:rPr>
              <a:t>Arial</a:t>
            </a:r>
            <a:r>
              <a:rPr lang="tr-TR" sz="1600" dirty="0">
                <a:latin typeface="Arial" panose="020B0604020202020204" pitchFamily="34" charset="0"/>
                <a:ea typeface="MS Mincho" panose="02020609040205080304" pitchFamily="49" charset="-128"/>
                <a:cs typeface="Arial" panose="020B0604020202020204" pitchFamily="34" charset="0"/>
              </a:rPr>
              <a:t>, font </a:t>
            </a:r>
            <a:r>
              <a:rPr lang="fr-FR" sz="1600" dirty="0">
                <a:latin typeface="Arial" panose="020B0604020202020204" pitchFamily="34" charset="0"/>
                <a:ea typeface="MS Mincho" panose="02020609040205080304" pitchFamily="49" charset="-128"/>
                <a:cs typeface="Arial" panose="020B0604020202020204" pitchFamily="34" charset="0"/>
              </a:rPr>
              <a:t>16</a:t>
            </a:r>
            <a:r>
              <a:rPr lang="tr-TR" sz="1600" dirty="0">
                <a:latin typeface="Arial" panose="020B0604020202020204" pitchFamily="34" charset="0"/>
                <a:ea typeface="MS Mincho" panose="02020609040205080304" pitchFamily="49" charset="-128"/>
                <a:cs typeface="Arial" panose="020B0604020202020204" pitchFamily="34" charset="0"/>
              </a:rPr>
              <a:t>.</a:t>
            </a:r>
            <a:r>
              <a:rPr lang="fr-FR" sz="1600" dirty="0">
                <a:latin typeface="Arial" panose="020B0604020202020204" pitchFamily="34" charset="0"/>
                <a:ea typeface="MS Mincho" panose="02020609040205080304" pitchFamily="49" charset="-128"/>
                <a:cs typeface="Arial" panose="020B0604020202020204" pitchFamily="34" charset="0"/>
              </a:rPr>
              <a:t> </a:t>
            </a:r>
            <a:r>
              <a:rPr lang="fr-FR" sz="1600" dirty="0" err="1">
                <a:latin typeface="Arial" panose="020B0604020202020204" pitchFamily="34" charset="0"/>
                <a:ea typeface="MS Mincho" panose="02020609040205080304" pitchFamily="49" charset="-128"/>
                <a:cs typeface="Arial" panose="020B0604020202020204" pitchFamily="34" charset="0"/>
              </a:rPr>
              <a:t>references</a:t>
            </a:r>
            <a:r>
              <a:rPr lang="fr-FR" sz="1600" dirty="0">
                <a:latin typeface="Arial" panose="020B0604020202020204" pitchFamily="34" charset="0"/>
                <a:ea typeface="MS Mincho" panose="02020609040205080304" pitchFamily="49" charset="-128"/>
                <a:cs typeface="Arial" panose="020B0604020202020204" pitchFamily="34" charset="0"/>
              </a:rPr>
              <a:t> font 12</a:t>
            </a:r>
          </a:p>
          <a:p>
            <a:endParaRPr lang="fr-FR" sz="1600" dirty="0">
              <a:latin typeface="Arial" panose="020B0604020202020204" pitchFamily="34" charset="0"/>
              <a:ea typeface="MS Mincho" panose="02020609040205080304" pitchFamily="49" charset="-128"/>
              <a:cs typeface="Arial" panose="020B0604020202020204" pitchFamily="34" charset="0"/>
            </a:endParaRPr>
          </a:p>
          <a:p>
            <a:endParaRPr lang="fr-FR" sz="1600" dirty="0">
              <a:latin typeface="Arial" panose="020B0604020202020204" pitchFamily="34" charset="0"/>
              <a:ea typeface="MS Mincho" panose="02020609040205080304" pitchFamily="49" charset="-128"/>
              <a:cs typeface="Arial" panose="020B0604020202020204" pitchFamily="34" charset="0"/>
            </a:endParaRPr>
          </a:p>
          <a:p>
            <a:r>
              <a:rPr lang="fr-FR" sz="1600" dirty="0">
                <a:latin typeface="Arial" panose="020B0604020202020204" pitchFamily="34" charset="0"/>
                <a:ea typeface="MS Mincho" panose="02020609040205080304" pitchFamily="49" charset="-128"/>
                <a:cs typeface="Arial" panose="020B0604020202020204" pitchFamily="34" charset="0"/>
              </a:rPr>
              <a:t>[ref1] </a:t>
            </a:r>
            <a:r>
              <a:rPr lang="fr-FR" sz="1600" dirty="0" err="1">
                <a:latin typeface="Arial" panose="020B0604020202020204" pitchFamily="34" charset="0"/>
                <a:ea typeface="MS Mincho" panose="02020609040205080304" pitchFamily="49" charset="-128"/>
                <a:cs typeface="Arial" panose="020B0604020202020204" pitchFamily="34" charset="0"/>
              </a:rPr>
              <a:t>authors</a:t>
            </a:r>
            <a:r>
              <a:rPr lang="fr-FR" sz="1600" dirty="0">
                <a:latin typeface="Arial" panose="020B0604020202020204" pitchFamily="34" charset="0"/>
                <a:ea typeface="MS Mincho" panose="02020609040205080304" pitchFamily="49" charset="-128"/>
                <a:cs typeface="Arial" panose="020B0604020202020204" pitchFamily="34" charset="0"/>
              </a:rPr>
              <a:t>, </a:t>
            </a:r>
            <a:r>
              <a:rPr lang="fr-FR" sz="1600" dirty="0" err="1">
                <a:latin typeface="Arial" panose="020B0604020202020204" pitchFamily="34" charset="0"/>
                <a:ea typeface="MS Mincho" panose="02020609040205080304" pitchFamily="49" charset="-128"/>
                <a:cs typeface="Arial" panose="020B0604020202020204" pitchFamily="34" charset="0"/>
              </a:rPr>
              <a:t>paper</a:t>
            </a:r>
            <a:r>
              <a:rPr lang="fr-FR" sz="1600" dirty="0">
                <a:latin typeface="Arial" panose="020B0604020202020204" pitchFamily="34" charset="0"/>
                <a:ea typeface="MS Mincho" panose="02020609040205080304" pitchFamily="49" charset="-128"/>
                <a:cs typeface="Arial" panose="020B0604020202020204" pitchFamily="34" charset="0"/>
              </a:rPr>
              <a:t>..</a:t>
            </a:r>
          </a:p>
          <a:p>
            <a:endParaRPr lang="fr-FR" sz="1600" dirty="0">
              <a:latin typeface="Arial" panose="020B0604020202020204" pitchFamily="34" charset="0"/>
              <a:cs typeface="Arial" panose="020B0604020202020204" pitchFamily="34" charset="0"/>
            </a:endParaRPr>
          </a:p>
        </p:txBody>
      </p:sp>
      <p:sp>
        <p:nvSpPr>
          <p:cNvPr id="153" name="ZoneTexte 152">
            <a:extLst>
              <a:ext uri="{FF2B5EF4-FFF2-40B4-BE49-F238E27FC236}">
                <a16:creationId xmlns:a16="http://schemas.microsoft.com/office/drawing/2014/main" id="{52B9C111-77F7-3C05-5386-A6B6DD4DB832}"/>
              </a:ext>
            </a:extLst>
          </p:cNvPr>
          <p:cNvSpPr txBox="1"/>
          <p:nvPr/>
        </p:nvSpPr>
        <p:spPr>
          <a:xfrm>
            <a:off x="109265" y="5894533"/>
            <a:ext cx="3646695" cy="584775"/>
          </a:xfrm>
          <a:prstGeom prst="rect">
            <a:avLst/>
          </a:prstGeom>
          <a:noFill/>
        </p:spPr>
        <p:txBody>
          <a:bodyPr wrap="square" rtlCol="0">
            <a:spAutoFit/>
          </a:bodyPr>
          <a:lstStyle/>
          <a:p>
            <a:r>
              <a:rPr lang="fr-FR" sz="1600" dirty="0">
                <a:latin typeface="Arial" panose="020B0604020202020204" pitchFamily="34" charset="0"/>
                <a:ea typeface="MS Mincho" panose="02020609040205080304" pitchFamily="49" charset="-128"/>
                <a:cs typeface="Arial" panose="020B0604020202020204" pitchFamily="34" charset="0"/>
              </a:rPr>
              <a:t>The Aim must </a:t>
            </a:r>
            <a:r>
              <a:rPr lang="tr-TR" sz="1600" dirty="0">
                <a:latin typeface="Arial" panose="020B0604020202020204" pitchFamily="34" charset="0"/>
                <a:ea typeface="MS Mincho" panose="02020609040205080304" pitchFamily="49" charset="-128"/>
                <a:cs typeface="Arial" panose="020B0604020202020204" pitchFamily="34" charset="0"/>
              </a:rPr>
              <a:t>be written in </a:t>
            </a:r>
            <a:r>
              <a:rPr lang="fr-FR" sz="1600" dirty="0">
                <a:latin typeface="Arial" panose="020B0604020202020204" pitchFamily="34" charset="0"/>
                <a:ea typeface="MS Mincho" panose="02020609040205080304" pitchFamily="49" charset="-128"/>
                <a:cs typeface="Arial" panose="020B0604020202020204" pitchFamily="34" charset="0"/>
              </a:rPr>
              <a:t>Arial</a:t>
            </a:r>
            <a:r>
              <a:rPr lang="tr-TR" sz="1600" dirty="0">
                <a:latin typeface="Arial" panose="020B0604020202020204" pitchFamily="34" charset="0"/>
                <a:ea typeface="MS Mincho" panose="02020609040205080304" pitchFamily="49" charset="-128"/>
                <a:cs typeface="Arial" panose="020B0604020202020204" pitchFamily="34" charset="0"/>
              </a:rPr>
              <a:t>, font </a:t>
            </a:r>
            <a:r>
              <a:rPr lang="fr-FR" sz="1600" dirty="0">
                <a:latin typeface="Arial" panose="020B0604020202020204" pitchFamily="34" charset="0"/>
                <a:ea typeface="MS Mincho" panose="02020609040205080304" pitchFamily="49" charset="-128"/>
                <a:cs typeface="Arial" panose="020B0604020202020204" pitchFamily="34" charset="0"/>
              </a:rPr>
              <a:t>16</a:t>
            </a:r>
            <a:r>
              <a:rPr lang="tr-TR" sz="1600" dirty="0">
                <a:latin typeface="Arial" panose="020B0604020202020204" pitchFamily="34" charset="0"/>
                <a:ea typeface="MS Mincho" panose="02020609040205080304" pitchFamily="49" charset="-128"/>
                <a:cs typeface="Arial" panose="020B0604020202020204" pitchFamily="34" charset="0"/>
              </a:rPr>
              <a:t>.</a:t>
            </a:r>
            <a:r>
              <a:rPr lang="fr-FR" sz="1600" dirty="0">
                <a:latin typeface="Arial" panose="020B0604020202020204" pitchFamily="34" charset="0"/>
                <a:cs typeface="Arial" panose="020B0604020202020204" pitchFamily="34" charset="0"/>
              </a:rPr>
              <a:t> </a:t>
            </a:r>
          </a:p>
        </p:txBody>
      </p:sp>
      <p:sp>
        <p:nvSpPr>
          <p:cNvPr id="154" name="ZoneTexte 153">
            <a:extLst>
              <a:ext uri="{FF2B5EF4-FFF2-40B4-BE49-F238E27FC236}">
                <a16:creationId xmlns:a16="http://schemas.microsoft.com/office/drawing/2014/main" id="{5A0EA4F3-E188-FB46-FE80-236FC966D810}"/>
              </a:ext>
            </a:extLst>
          </p:cNvPr>
          <p:cNvSpPr txBox="1"/>
          <p:nvPr/>
        </p:nvSpPr>
        <p:spPr>
          <a:xfrm>
            <a:off x="4411980" y="6161504"/>
            <a:ext cx="5848878" cy="830997"/>
          </a:xfrm>
          <a:prstGeom prst="rect">
            <a:avLst/>
          </a:prstGeom>
          <a:noFill/>
        </p:spPr>
        <p:txBody>
          <a:bodyPr wrap="square" rtlCol="0">
            <a:spAutoFit/>
          </a:bodyPr>
          <a:lstStyle/>
          <a:p>
            <a:r>
              <a:rPr lang="en-US" sz="1600" dirty="0">
                <a:latin typeface="Arial" panose="020B0604020202020204" pitchFamily="34" charset="0"/>
                <a:ea typeface="Malgun Gothic" panose="020B0503020000020004" pitchFamily="34" charset="-127"/>
                <a:cs typeface="Arial" panose="020B0604020202020204" pitchFamily="34" charset="0"/>
              </a:rPr>
              <a:t>The methods must be written in Arial, font 16 point, single line spacing and both hanging. </a:t>
            </a:r>
          </a:p>
          <a:p>
            <a:endParaRPr lang="fr-FR" sz="1600" dirty="0">
              <a:latin typeface="Arial" panose="020B0604020202020204" pitchFamily="34" charset="0"/>
              <a:cs typeface="Arial" panose="020B0604020202020204" pitchFamily="34" charset="0"/>
            </a:endParaRPr>
          </a:p>
        </p:txBody>
      </p:sp>
      <p:sp>
        <p:nvSpPr>
          <p:cNvPr id="155" name="ZoneTexte 154">
            <a:extLst>
              <a:ext uri="{FF2B5EF4-FFF2-40B4-BE49-F238E27FC236}">
                <a16:creationId xmlns:a16="http://schemas.microsoft.com/office/drawing/2014/main" id="{8A4CD122-0A40-E12C-01D5-E508AC0B87D2}"/>
              </a:ext>
            </a:extLst>
          </p:cNvPr>
          <p:cNvSpPr txBox="1"/>
          <p:nvPr/>
        </p:nvSpPr>
        <p:spPr>
          <a:xfrm>
            <a:off x="178692" y="8993881"/>
            <a:ext cx="7434220" cy="3226076"/>
          </a:xfrm>
          <a:prstGeom prst="rect">
            <a:avLst/>
          </a:prstGeom>
          <a:noFill/>
        </p:spPr>
        <p:txBody>
          <a:bodyPr wrap="square" rtlCol="0">
            <a:spAutoFit/>
          </a:bodyPr>
          <a:lstStyle/>
          <a:p>
            <a:pPr>
              <a:spcAft>
                <a:spcPts val="674"/>
              </a:spcAft>
            </a:pPr>
            <a:r>
              <a:rPr lang="en-US" sz="2697" b="1" dirty="0">
                <a:latin typeface="Arial" panose="020B0604020202020204" pitchFamily="34" charset="0"/>
                <a:ea typeface="MS Mincho" panose="02020609040205080304" pitchFamily="49" charset="-128"/>
                <a:cs typeface="Arial" panose="020B0604020202020204" pitchFamily="34" charset="0"/>
              </a:rPr>
              <a:t>Main </a:t>
            </a:r>
            <a:r>
              <a:rPr lang="en-US" sz="2697" b="1" dirty="0">
                <a:latin typeface="Arial" panose="020B0604020202020204" pitchFamily="34" charset="0"/>
                <a:ea typeface="Malgun Gothic" panose="020B0503020000020004" pitchFamily="34" charset="-127"/>
                <a:cs typeface="Arial" panose="020B0604020202020204" pitchFamily="34" charset="0"/>
              </a:rPr>
              <a:t>Section </a:t>
            </a:r>
            <a:r>
              <a:rPr lang="en-US" sz="2340" b="1" dirty="0">
                <a:solidFill>
                  <a:srgbClr val="FF0000"/>
                </a:solidFill>
                <a:latin typeface="Arial" panose="020B0604020202020204" pitchFamily="34" charset="0"/>
                <a:ea typeface="Malgun Gothic" panose="020B0503020000020004" pitchFamily="34" charset="-127"/>
                <a:cs typeface="Arial" panose="020B0604020202020204" pitchFamily="34" charset="0"/>
              </a:rPr>
              <a:t>(Arial, Font 20, Bold)</a:t>
            </a:r>
            <a:endParaRPr lang="fr-FR" sz="2340" b="1" dirty="0">
              <a:solidFill>
                <a:srgbClr val="FF0000"/>
              </a:solidFill>
              <a:latin typeface="Arial" panose="020B0604020202020204" pitchFamily="34" charset="0"/>
              <a:ea typeface="MS Mincho" panose="02020609040205080304" pitchFamily="49" charset="-128"/>
              <a:cs typeface="Arial" panose="020B0604020202020204" pitchFamily="34" charset="0"/>
            </a:endParaRPr>
          </a:p>
          <a:p>
            <a:pPr marL="211211" indent="-211211" algn="just">
              <a:spcAft>
                <a:spcPts val="674"/>
              </a:spcAft>
            </a:pPr>
            <a:r>
              <a:rPr lang="en-US" sz="2247" b="1" i="1" spc="-17" dirty="0">
                <a:latin typeface="Arial" panose="020B0604020202020204" pitchFamily="34" charset="0"/>
                <a:ea typeface="-윤명조120"/>
                <a:cs typeface="Arial" panose="020B0604020202020204" pitchFamily="34" charset="0"/>
              </a:rPr>
              <a:t>Subsection of Section </a:t>
            </a:r>
            <a:r>
              <a:rPr lang="en-US" sz="2340" b="1" i="1" spc="-17" dirty="0">
                <a:solidFill>
                  <a:srgbClr val="FF0000"/>
                </a:solidFill>
                <a:latin typeface="Arial" panose="020B0604020202020204" pitchFamily="34" charset="0"/>
                <a:ea typeface="-윤명조120"/>
                <a:cs typeface="Arial" panose="020B0604020202020204" pitchFamily="34" charset="0"/>
              </a:rPr>
              <a:t>(Arial, Font 18, Italic, Bold)</a:t>
            </a:r>
            <a:endParaRPr lang="fr-FR" sz="2340" b="1" i="1" spc="-17" dirty="0">
              <a:solidFill>
                <a:srgbClr val="FF0000"/>
              </a:solidFill>
              <a:latin typeface="Arial" panose="020B0604020202020204" pitchFamily="34" charset="0"/>
              <a:ea typeface="-윤명조120"/>
              <a:cs typeface="Arial" panose="020B0604020202020204" pitchFamily="34" charset="0"/>
            </a:endParaRPr>
          </a:p>
          <a:p>
            <a:pPr indent="140569" algn="just"/>
            <a:r>
              <a:rPr lang="en-US" sz="2340" spc="-17" dirty="0">
                <a:latin typeface="Arial" panose="020B0604020202020204" pitchFamily="34" charset="0"/>
                <a:ea typeface="-윤명조120"/>
                <a:cs typeface="Arial" panose="020B0604020202020204" pitchFamily="34" charset="0"/>
              </a:rPr>
              <a:t> </a:t>
            </a:r>
          </a:p>
          <a:p>
            <a:pPr indent="140569" algn="just"/>
            <a:r>
              <a:rPr lang="en-US" sz="1600" spc="-17" dirty="0">
                <a:latin typeface="Arial" panose="020B0604020202020204" pitchFamily="34" charset="0"/>
                <a:ea typeface="-윤명조120"/>
                <a:cs typeface="Arial" panose="020B0604020202020204" pitchFamily="34" charset="0"/>
              </a:rPr>
              <a:t>Tables may be prepared in font 16. Figures must have at least 300 dpi resolution. Black and white or colored figures are acceptable. Each table and figure should be cited in the text. </a:t>
            </a:r>
          </a:p>
          <a:p>
            <a:pPr indent="140569" algn="just"/>
            <a:endParaRPr lang="en-US" sz="2340" spc="-17" dirty="0">
              <a:latin typeface="Arial" panose="020B0604020202020204" pitchFamily="34" charset="0"/>
              <a:ea typeface="-윤명조120"/>
              <a:cs typeface="Arial" panose="020B0604020202020204" pitchFamily="34" charset="0"/>
            </a:endParaRPr>
          </a:p>
          <a:p>
            <a:pPr indent="140569" algn="just"/>
            <a:endParaRPr lang="en-US" sz="2340" dirty="0">
              <a:latin typeface="Arial" panose="020B0604020202020204" pitchFamily="34" charset="0"/>
              <a:cs typeface="Arial" panose="020B0604020202020204" pitchFamily="34" charset="0"/>
            </a:endParaRPr>
          </a:p>
          <a:p>
            <a:endParaRPr lang="fr-FR" sz="2340" dirty="0">
              <a:latin typeface="Arial" panose="020B0604020202020204" pitchFamily="34" charset="0"/>
              <a:cs typeface="Arial" panose="020B0604020202020204" pitchFamily="34" charset="0"/>
            </a:endParaRPr>
          </a:p>
        </p:txBody>
      </p:sp>
      <p:sp>
        <p:nvSpPr>
          <p:cNvPr id="157" name="ZoneTexte 156">
            <a:extLst>
              <a:ext uri="{FF2B5EF4-FFF2-40B4-BE49-F238E27FC236}">
                <a16:creationId xmlns:a16="http://schemas.microsoft.com/office/drawing/2014/main" id="{57C57DA5-2233-5A3B-43A0-080CFE19B422}"/>
              </a:ext>
            </a:extLst>
          </p:cNvPr>
          <p:cNvSpPr txBox="1"/>
          <p:nvPr/>
        </p:nvSpPr>
        <p:spPr>
          <a:xfrm>
            <a:off x="8046146" y="8993881"/>
            <a:ext cx="2563812" cy="830997"/>
          </a:xfrm>
          <a:prstGeom prst="rect">
            <a:avLst/>
          </a:prstGeom>
          <a:noFill/>
        </p:spPr>
        <p:txBody>
          <a:bodyPr wrap="square" rtlCol="0">
            <a:spAutoFit/>
          </a:bodyPr>
          <a:lstStyle/>
          <a:p>
            <a:pPr algn="just"/>
            <a:r>
              <a:rPr lang="fr-FR" sz="1600" dirty="0">
                <a:latin typeface="Arial" panose="020B0604020202020204" pitchFamily="34" charset="0"/>
                <a:ea typeface="MS Mincho" panose="02020609040205080304" pitchFamily="49" charset="-128"/>
                <a:cs typeface="Arial" panose="020B0604020202020204" pitchFamily="34" charset="0"/>
              </a:rPr>
              <a:t>Conclusion </a:t>
            </a:r>
            <a:r>
              <a:rPr lang="tr-TR" sz="1600" dirty="0">
                <a:latin typeface="Arial" panose="020B0604020202020204" pitchFamily="34" charset="0"/>
                <a:ea typeface="MS Mincho" panose="02020609040205080304" pitchFamily="49" charset="-128"/>
                <a:cs typeface="Arial" panose="020B0604020202020204" pitchFamily="34" charset="0"/>
              </a:rPr>
              <a:t>must be written in </a:t>
            </a:r>
            <a:r>
              <a:rPr lang="fr-FR" sz="1600" dirty="0">
                <a:latin typeface="Arial" panose="020B0604020202020204" pitchFamily="34" charset="0"/>
                <a:ea typeface="MS Mincho" panose="02020609040205080304" pitchFamily="49" charset="-128"/>
                <a:cs typeface="Arial" panose="020B0604020202020204" pitchFamily="34" charset="0"/>
              </a:rPr>
              <a:t>Arial</a:t>
            </a:r>
            <a:r>
              <a:rPr lang="tr-TR" sz="1600" dirty="0">
                <a:latin typeface="Arial" panose="020B0604020202020204" pitchFamily="34" charset="0"/>
                <a:ea typeface="MS Mincho" panose="02020609040205080304" pitchFamily="49" charset="-128"/>
                <a:cs typeface="Arial" panose="020B0604020202020204" pitchFamily="34" charset="0"/>
              </a:rPr>
              <a:t>, font </a:t>
            </a:r>
            <a:r>
              <a:rPr lang="fr-FR" sz="1600" dirty="0">
                <a:latin typeface="Arial" panose="020B0604020202020204" pitchFamily="34" charset="0"/>
                <a:ea typeface="MS Mincho" panose="02020609040205080304" pitchFamily="49" charset="-128"/>
                <a:cs typeface="Arial" panose="020B0604020202020204" pitchFamily="34" charset="0"/>
              </a:rPr>
              <a:t>16</a:t>
            </a:r>
            <a:endParaRPr lang="fr-FR" sz="1600" spc="-17" dirty="0">
              <a:latin typeface="Arial" panose="020B0604020202020204" pitchFamily="34" charset="0"/>
              <a:ea typeface="-윤명조120"/>
              <a:cs typeface="Arial" panose="020B0604020202020204" pitchFamily="34" charset="0"/>
            </a:endParaRPr>
          </a:p>
          <a:p>
            <a:pPr algn="just"/>
            <a:endParaRPr lang="fr-FR" sz="1600"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6203273-D0D5-910D-6823-9EBF52467051}"/>
              </a:ext>
            </a:extLst>
          </p:cNvPr>
          <p:cNvSpPr/>
          <p:nvPr/>
        </p:nvSpPr>
        <p:spPr bwMode="auto">
          <a:xfrm>
            <a:off x="92018" y="3222769"/>
            <a:ext cx="5261097" cy="2173283"/>
          </a:xfrm>
          <a:prstGeom prst="rect">
            <a:avLst/>
          </a:prstGeom>
          <a:noFill/>
          <a:ln w="76200">
            <a:solidFill>
              <a:srgbClr val="00B0F0"/>
            </a:solidFill>
          </a:ln>
          <a:effectLst>
            <a:outerShdw blurRad="40000" dist="20000" dir="5400000" rotWithShape="0">
              <a:srgbClr val="000000">
                <a:alpha val="38000"/>
              </a:srgbClr>
            </a:outerShdw>
          </a:effectLst>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anchor="ctr"/>
          <a:lstStyle/>
          <a:p>
            <a:pPr algn="ctr" eaLnBrk="1" hangingPunct="1">
              <a:defRPr/>
            </a:pPr>
            <a:endParaRPr lang="en-US" sz="2340" dirty="0">
              <a:solidFill>
                <a:schemeClr val="tx1"/>
              </a:solidFill>
              <a:latin typeface="Times New Roman" panose="02020603050405020304" pitchFamily="18" charset="0"/>
              <a:cs typeface="Times New Roman" panose="02020603050405020304" pitchFamily="18" charset="0"/>
            </a:endParaRPr>
          </a:p>
        </p:txBody>
      </p:sp>
      <p:sp>
        <p:nvSpPr>
          <p:cNvPr id="6" name="ZoneTexte 7">
            <a:extLst>
              <a:ext uri="{FF2B5EF4-FFF2-40B4-BE49-F238E27FC236}">
                <a16:creationId xmlns:a16="http://schemas.microsoft.com/office/drawing/2014/main" id="{079D0C6F-F966-BBFD-BEFA-58E6840EB2C9}"/>
              </a:ext>
            </a:extLst>
          </p:cNvPr>
          <p:cNvSpPr txBox="1">
            <a:spLocks noChangeArrowheads="1"/>
          </p:cNvSpPr>
          <p:nvPr/>
        </p:nvSpPr>
        <p:spPr bwMode="auto">
          <a:xfrm>
            <a:off x="1257154" y="2898571"/>
            <a:ext cx="2937524" cy="452432"/>
          </a:xfrm>
          <a:prstGeom prst="rect">
            <a:avLst/>
          </a:prstGeom>
          <a:solidFill>
            <a:schemeClr val="accent1">
              <a:lumMod val="50000"/>
            </a:schemeClr>
          </a:solidFill>
          <a:ln>
            <a:solidFill>
              <a:srgbClr val="0070C0"/>
            </a:solidFill>
          </a:ln>
        </p:spPr>
        <p:txBody>
          <a:bodyPr wrap="square">
            <a:spAutoFit/>
          </a:bodyPr>
          <a:lstStyle/>
          <a:p>
            <a:pPr algn="ctr" eaLnBrk="1" hangingPunct="1"/>
            <a:r>
              <a:rPr lang="fr-FR" sz="2340" b="1" dirty="0">
                <a:solidFill>
                  <a:schemeClr val="bg1"/>
                </a:solidFill>
              </a:rPr>
              <a:t>Abstract</a:t>
            </a:r>
          </a:p>
        </p:txBody>
      </p:sp>
      <p:sp>
        <p:nvSpPr>
          <p:cNvPr id="8" name="ZoneTexte 7">
            <a:extLst>
              <a:ext uri="{FF2B5EF4-FFF2-40B4-BE49-F238E27FC236}">
                <a16:creationId xmlns:a16="http://schemas.microsoft.com/office/drawing/2014/main" id="{4C767D84-77D3-57C0-C23D-05D96AFD7414}"/>
              </a:ext>
            </a:extLst>
          </p:cNvPr>
          <p:cNvSpPr txBox="1"/>
          <p:nvPr/>
        </p:nvSpPr>
        <p:spPr>
          <a:xfrm>
            <a:off x="178693" y="3637780"/>
            <a:ext cx="4915948" cy="584775"/>
          </a:xfrm>
          <a:prstGeom prst="rect">
            <a:avLst/>
          </a:prstGeom>
          <a:noFill/>
        </p:spPr>
        <p:txBody>
          <a:bodyPr wrap="square" rtlCol="0">
            <a:spAutoFit/>
          </a:bodyPr>
          <a:lstStyle/>
          <a:p>
            <a:r>
              <a:rPr lang="fr-FR" sz="1600" dirty="0">
                <a:latin typeface="Arial" panose="020B0604020202020204" pitchFamily="34" charset="0"/>
                <a:ea typeface="MS Mincho" panose="02020609040205080304" pitchFamily="49" charset="-128"/>
                <a:cs typeface="Arial" panose="020B0604020202020204" pitchFamily="34" charset="0"/>
              </a:rPr>
              <a:t>Abstract</a:t>
            </a:r>
            <a:r>
              <a:rPr lang="tr-TR" sz="1600" dirty="0">
                <a:latin typeface="Arial" panose="020B0604020202020204" pitchFamily="34" charset="0"/>
                <a:ea typeface="MS Mincho" panose="02020609040205080304" pitchFamily="49" charset="-128"/>
                <a:cs typeface="Arial" panose="020B0604020202020204" pitchFamily="34" charset="0"/>
              </a:rPr>
              <a:t> must be written in </a:t>
            </a:r>
            <a:r>
              <a:rPr lang="fr-FR" sz="1600" dirty="0">
                <a:latin typeface="Arial" panose="020B0604020202020204" pitchFamily="34" charset="0"/>
                <a:ea typeface="MS Mincho" panose="02020609040205080304" pitchFamily="49" charset="-128"/>
                <a:cs typeface="Arial" panose="020B0604020202020204" pitchFamily="34" charset="0"/>
              </a:rPr>
              <a:t>Arial</a:t>
            </a:r>
            <a:r>
              <a:rPr lang="tr-TR" sz="1600" dirty="0">
                <a:latin typeface="Arial" panose="020B0604020202020204" pitchFamily="34" charset="0"/>
                <a:ea typeface="MS Mincho" panose="02020609040205080304" pitchFamily="49" charset="-128"/>
                <a:cs typeface="Arial" panose="020B0604020202020204" pitchFamily="34" charset="0"/>
              </a:rPr>
              <a:t>, font </a:t>
            </a:r>
            <a:r>
              <a:rPr lang="fr-FR" sz="1600" dirty="0">
                <a:latin typeface="Arial" panose="020B0604020202020204" pitchFamily="34" charset="0"/>
                <a:ea typeface="MS Mincho" panose="02020609040205080304" pitchFamily="49" charset="-128"/>
                <a:cs typeface="Arial" panose="020B0604020202020204" pitchFamily="34" charset="0"/>
              </a:rPr>
              <a:t>16</a:t>
            </a:r>
            <a:r>
              <a:rPr lang="tr-TR" sz="1600" dirty="0">
                <a:latin typeface="Arial" panose="020B0604020202020204" pitchFamily="34" charset="0"/>
                <a:ea typeface="MS Mincho" panose="02020609040205080304" pitchFamily="49" charset="-128"/>
                <a:cs typeface="Arial" panose="020B0604020202020204" pitchFamily="34" charset="0"/>
              </a:rPr>
              <a:t>.</a:t>
            </a:r>
            <a:endParaRPr lang="fr-FR" sz="1600" dirty="0">
              <a:latin typeface="Arial" panose="020B0604020202020204" pitchFamily="34" charset="0"/>
              <a:ea typeface="MS Mincho" panose="02020609040205080304" pitchFamily="49" charset="-128"/>
              <a:cs typeface="Arial" panose="020B0604020202020204" pitchFamily="34" charset="0"/>
            </a:endParaRPr>
          </a:p>
          <a:p>
            <a:endParaRPr lang="fr-FR" sz="1600"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135</TotalTime>
  <Words>207</Words>
  <Application>Microsoft Office PowerPoint</Application>
  <PresentationFormat>Personnalisé</PresentationFormat>
  <Paragraphs>26</Paragraphs>
  <Slides>1</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vt:i4>
      </vt:variant>
    </vt:vector>
  </HeadingPairs>
  <TitlesOfParts>
    <vt:vector size="10" baseType="lpstr">
      <vt:lpstr>Malgun Gothic</vt:lpstr>
      <vt:lpstr>MS Mincho</vt:lpstr>
      <vt:lpstr>Arial</vt:lpstr>
      <vt:lpstr>Barlow Bold</vt:lpstr>
      <vt:lpstr>Calibri</vt:lpstr>
      <vt:lpstr>Calibri Light</vt:lpstr>
      <vt:lpstr>Times New Roman</vt:lpstr>
      <vt:lpstr>-윤명조120</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MSI</dc:creator>
  <cp:lastModifiedBy>MSI</cp:lastModifiedBy>
  <cp:revision>5</cp:revision>
  <dcterms:created xsi:type="dcterms:W3CDTF">2026-10-13T07:53:53Z</dcterms:created>
  <dcterms:modified xsi:type="dcterms:W3CDTF">2026-10-16T08:23:02Z</dcterms:modified>
</cp:coreProperties>
</file>